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6"/>
  </p:notesMasterIdLst>
  <p:sldIdLst>
    <p:sldId id="260" r:id="rId6"/>
    <p:sldId id="306" r:id="rId7"/>
    <p:sldId id="454" r:id="rId8"/>
    <p:sldId id="458" r:id="rId9"/>
    <p:sldId id="456" r:id="rId10"/>
    <p:sldId id="446" r:id="rId11"/>
    <p:sldId id="448" r:id="rId12"/>
    <p:sldId id="450" r:id="rId13"/>
    <p:sldId id="451" r:id="rId14"/>
    <p:sldId id="449" r:id="rId15"/>
    <p:sldId id="452" r:id="rId16"/>
    <p:sldId id="453" r:id="rId17"/>
    <p:sldId id="415" r:id="rId18"/>
    <p:sldId id="418" r:id="rId19"/>
    <p:sldId id="419" r:id="rId20"/>
    <p:sldId id="457" r:id="rId21"/>
    <p:sldId id="259" r:id="rId22"/>
    <p:sldId id="304" r:id="rId23"/>
    <p:sldId id="459" r:id="rId24"/>
    <p:sldId id="44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8B"/>
    <a:srgbClr val="3F9C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995E98-40D7-4980-8F5B-F0694F04D98F}" v="26" dt="2024-05-15T20:49:47.5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01" autoAdjust="0"/>
    <p:restoredTop sz="89006" autoAdjust="0"/>
  </p:normalViewPr>
  <p:slideViewPr>
    <p:cSldViewPr snapToGrid="0">
      <p:cViewPr varScale="1">
        <p:scale>
          <a:sx n="100" d="100"/>
          <a:sy n="100" d="100"/>
        </p:scale>
        <p:origin x="918" y="90"/>
      </p:cViewPr>
      <p:guideLst/>
    </p:cSldViewPr>
  </p:slideViewPr>
  <p:notesTextViewPr>
    <p:cViewPr>
      <p:scale>
        <a:sx n="3" d="2"/>
        <a:sy n="3" d="2"/>
      </p:scale>
      <p:origin x="0" y="0"/>
    </p:cViewPr>
  </p:notesTextViewPr>
  <p:notesViewPr>
    <p:cSldViewPr snapToGrid="0">
      <p:cViewPr varScale="1">
        <p:scale>
          <a:sx n="62" d="100"/>
          <a:sy n="62" d="100"/>
        </p:scale>
        <p:origin x="3226"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roy, Mark    (DTMB-Contractor)" userId="4c7f1584-95df-4323-b623-899c906af5e4" providerId="ADAL" clId="{2C995E98-40D7-4980-8F5B-F0694F04D98F}"/>
    <pc:docChg chg="undo custSel addSld delSld modSld sldOrd">
      <pc:chgData name="Conroy, Mark    (DTMB-Contractor)" userId="4c7f1584-95df-4323-b623-899c906af5e4" providerId="ADAL" clId="{2C995E98-40D7-4980-8F5B-F0694F04D98F}" dt="2024-05-15T20:49:51.707" v="1182" actId="20578"/>
      <pc:docMkLst>
        <pc:docMk/>
      </pc:docMkLst>
      <pc:sldChg chg="modSp mod">
        <pc:chgData name="Conroy, Mark    (DTMB-Contractor)" userId="4c7f1584-95df-4323-b623-899c906af5e4" providerId="ADAL" clId="{2C995E98-40D7-4980-8F5B-F0694F04D98F}" dt="2024-05-15T14:07:49.733" v="1159" actId="6549"/>
        <pc:sldMkLst>
          <pc:docMk/>
          <pc:sldMk cId="3505116424" sldId="260"/>
        </pc:sldMkLst>
        <pc:spChg chg="mod">
          <ac:chgData name="Conroy, Mark    (DTMB-Contractor)" userId="4c7f1584-95df-4323-b623-899c906af5e4" providerId="ADAL" clId="{2C995E98-40D7-4980-8F5B-F0694F04D98F}" dt="2024-05-15T14:07:49.733" v="1159" actId="6549"/>
          <ac:spMkLst>
            <pc:docMk/>
            <pc:sldMk cId="3505116424" sldId="260"/>
            <ac:spMk id="2" creationId="{A5EB8B69-A60C-42AF-96F0-88ACDEE9E61A}"/>
          </ac:spMkLst>
        </pc:spChg>
        <pc:spChg chg="mod">
          <ac:chgData name="Conroy, Mark    (DTMB-Contractor)" userId="4c7f1584-95df-4323-b623-899c906af5e4" providerId="ADAL" clId="{2C995E98-40D7-4980-8F5B-F0694F04D98F}" dt="2024-05-13T15:16:44.652" v="706" actId="20577"/>
          <ac:spMkLst>
            <pc:docMk/>
            <pc:sldMk cId="3505116424" sldId="260"/>
            <ac:spMk id="3" creationId="{4A96E7DD-7E9D-43C8-B3F8-2CB9A2C1CC51}"/>
          </ac:spMkLst>
        </pc:spChg>
      </pc:sldChg>
      <pc:sldChg chg="modSp mod">
        <pc:chgData name="Conroy, Mark    (DTMB-Contractor)" userId="4c7f1584-95df-4323-b623-899c906af5e4" providerId="ADAL" clId="{2C995E98-40D7-4980-8F5B-F0694F04D98F}" dt="2024-05-15T11:48:40.911" v="1009" actId="20577"/>
        <pc:sldMkLst>
          <pc:docMk/>
          <pc:sldMk cId="1280201505" sldId="306"/>
        </pc:sldMkLst>
        <pc:spChg chg="mod">
          <ac:chgData name="Conroy, Mark    (DTMB-Contractor)" userId="4c7f1584-95df-4323-b623-899c906af5e4" providerId="ADAL" clId="{2C995E98-40D7-4980-8F5B-F0694F04D98F}" dt="2024-05-15T11:48:40.911" v="1009" actId="20577"/>
          <ac:spMkLst>
            <pc:docMk/>
            <pc:sldMk cId="1280201505" sldId="306"/>
            <ac:spMk id="5" creationId="{5C3C473C-DCAA-F789-4FB5-42C5BE0E9E58}"/>
          </ac:spMkLst>
        </pc:spChg>
      </pc:sldChg>
      <pc:sldChg chg="delSp modSp mod ord">
        <pc:chgData name="Conroy, Mark    (DTMB-Contractor)" userId="4c7f1584-95df-4323-b623-899c906af5e4" providerId="ADAL" clId="{2C995E98-40D7-4980-8F5B-F0694F04D98F}" dt="2024-05-13T15:12:13.009" v="598" actId="21"/>
        <pc:sldMkLst>
          <pc:docMk/>
          <pc:sldMk cId="2979088073" sldId="415"/>
        </pc:sldMkLst>
        <pc:spChg chg="mod">
          <ac:chgData name="Conroy, Mark    (DTMB-Contractor)" userId="4c7f1584-95df-4323-b623-899c906af5e4" providerId="ADAL" clId="{2C995E98-40D7-4980-8F5B-F0694F04D98F}" dt="2024-05-13T15:12:05.601" v="596" actId="255"/>
          <ac:spMkLst>
            <pc:docMk/>
            <pc:sldMk cId="2979088073" sldId="415"/>
            <ac:spMk id="3" creationId="{39F57607-5B6E-9740-717D-EE53F3EA8C5F}"/>
          </ac:spMkLst>
        </pc:spChg>
        <pc:picChg chg="del mod">
          <ac:chgData name="Conroy, Mark    (DTMB-Contractor)" userId="4c7f1584-95df-4323-b623-899c906af5e4" providerId="ADAL" clId="{2C995E98-40D7-4980-8F5B-F0694F04D98F}" dt="2024-05-13T15:12:13.009" v="598" actId="21"/>
          <ac:picMkLst>
            <pc:docMk/>
            <pc:sldMk cId="2979088073" sldId="415"/>
            <ac:picMk id="4" creationId="{4E74DE3B-A629-80D0-E29A-B0B19A40CDDE}"/>
          </ac:picMkLst>
        </pc:picChg>
      </pc:sldChg>
      <pc:sldChg chg="modSp mod ord">
        <pc:chgData name="Conroy, Mark    (DTMB-Contractor)" userId="4c7f1584-95df-4323-b623-899c906af5e4" providerId="ADAL" clId="{2C995E98-40D7-4980-8F5B-F0694F04D98F}" dt="2024-05-13T15:27:45.921" v="807" actId="6549"/>
        <pc:sldMkLst>
          <pc:docMk/>
          <pc:sldMk cId="1065627996" sldId="418"/>
        </pc:sldMkLst>
        <pc:spChg chg="mod">
          <ac:chgData name="Conroy, Mark    (DTMB-Contractor)" userId="4c7f1584-95df-4323-b623-899c906af5e4" providerId="ADAL" clId="{2C995E98-40D7-4980-8F5B-F0694F04D98F}" dt="2024-05-13T15:24:34.721" v="708" actId="6549"/>
          <ac:spMkLst>
            <pc:docMk/>
            <pc:sldMk cId="1065627996" sldId="418"/>
            <ac:spMk id="4" creationId="{B24746D8-05B6-76C1-CFCE-D4B1547D5680}"/>
          </ac:spMkLst>
        </pc:spChg>
        <pc:spChg chg="mod">
          <ac:chgData name="Conroy, Mark    (DTMB-Contractor)" userId="4c7f1584-95df-4323-b623-899c906af5e4" providerId="ADAL" clId="{2C995E98-40D7-4980-8F5B-F0694F04D98F}" dt="2024-05-13T15:26:41.038" v="728" actId="6549"/>
          <ac:spMkLst>
            <pc:docMk/>
            <pc:sldMk cId="1065627996" sldId="418"/>
            <ac:spMk id="5" creationId="{12CB1339-E6D6-5D56-15D5-313DA0CC9BC7}"/>
          </ac:spMkLst>
        </pc:spChg>
        <pc:spChg chg="mod">
          <ac:chgData name="Conroy, Mark    (DTMB-Contractor)" userId="4c7f1584-95df-4323-b623-899c906af5e4" providerId="ADAL" clId="{2C995E98-40D7-4980-8F5B-F0694F04D98F}" dt="2024-05-13T15:27:45.921" v="807" actId="6549"/>
          <ac:spMkLst>
            <pc:docMk/>
            <pc:sldMk cId="1065627996" sldId="418"/>
            <ac:spMk id="6" creationId="{190A7812-B197-B30F-5397-5D058D52A91D}"/>
          </ac:spMkLst>
        </pc:spChg>
      </pc:sldChg>
      <pc:sldChg chg="modSp mod">
        <pc:chgData name="Conroy, Mark    (DTMB-Contractor)" userId="4c7f1584-95df-4323-b623-899c906af5e4" providerId="ADAL" clId="{2C995E98-40D7-4980-8F5B-F0694F04D98F}" dt="2024-05-13T15:38:25.257" v="910" actId="1076"/>
        <pc:sldMkLst>
          <pc:docMk/>
          <pc:sldMk cId="2019512625" sldId="445"/>
        </pc:sldMkLst>
        <pc:spChg chg="mod">
          <ac:chgData name="Conroy, Mark    (DTMB-Contractor)" userId="4c7f1584-95df-4323-b623-899c906af5e4" providerId="ADAL" clId="{2C995E98-40D7-4980-8F5B-F0694F04D98F}" dt="2024-05-13T15:38:25.257" v="910" actId="1076"/>
          <ac:spMkLst>
            <pc:docMk/>
            <pc:sldMk cId="2019512625" sldId="445"/>
            <ac:spMk id="3" creationId="{20842156-60BD-ADE6-AE13-135052BF2405}"/>
          </ac:spMkLst>
        </pc:spChg>
      </pc:sldChg>
      <pc:sldChg chg="modSp mod">
        <pc:chgData name="Conroy, Mark    (DTMB-Contractor)" userId="4c7f1584-95df-4323-b623-899c906af5e4" providerId="ADAL" clId="{2C995E98-40D7-4980-8F5B-F0694F04D98F}" dt="2024-05-15T20:49:47.747" v="1181" actId="20577"/>
        <pc:sldMkLst>
          <pc:docMk/>
          <pc:sldMk cId="3186208101" sldId="448"/>
        </pc:sldMkLst>
        <pc:spChg chg="mod">
          <ac:chgData name="Conroy, Mark    (DTMB-Contractor)" userId="4c7f1584-95df-4323-b623-899c906af5e4" providerId="ADAL" clId="{2C995E98-40D7-4980-8F5B-F0694F04D98F}" dt="2024-05-13T14:46:15.648" v="437" actId="1076"/>
          <ac:spMkLst>
            <pc:docMk/>
            <pc:sldMk cId="3186208101" sldId="448"/>
            <ac:spMk id="2" creationId="{36CEEE15-EFB9-E8BF-DFEF-0CD7A2DF8B6D}"/>
          </ac:spMkLst>
        </pc:spChg>
        <pc:graphicFrameChg chg="modGraphic">
          <ac:chgData name="Conroy, Mark    (DTMB-Contractor)" userId="4c7f1584-95df-4323-b623-899c906af5e4" providerId="ADAL" clId="{2C995E98-40D7-4980-8F5B-F0694F04D98F}" dt="2024-05-15T20:49:47.747" v="1181" actId="20577"/>
          <ac:graphicFrameMkLst>
            <pc:docMk/>
            <pc:sldMk cId="3186208101" sldId="448"/>
            <ac:graphicFrameMk id="6" creationId="{CA32F235-BEEC-B7A4-90A0-695E4DA404F8}"/>
          </ac:graphicFrameMkLst>
        </pc:graphicFrameChg>
      </pc:sldChg>
      <pc:sldChg chg="modSp mod ord">
        <pc:chgData name="Conroy, Mark    (DTMB-Contractor)" userId="4c7f1584-95df-4323-b623-899c906af5e4" providerId="ADAL" clId="{2C995E98-40D7-4980-8F5B-F0694F04D98F}" dt="2024-05-13T15:04:44.877" v="523"/>
        <pc:sldMkLst>
          <pc:docMk/>
          <pc:sldMk cId="1690387725" sldId="449"/>
        </pc:sldMkLst>
        <pc:spChg chg="mod">
          <ac:chgData name="Conroy, Mark    (DTMB-Contractor)" userId="4c7f1584-95df-4323-b623-899c906af5e4" providerId="ADAL" clId="{2C995E98-40D7-4980-8F5B-F0694F04D98F}" dt="2024-05-13T14:51:29.318" v="500" actId="255"/>
          <ac:spMkLst>
            <pc:docMk/>
            <pc:sldMk cId="1690387725" sldId="449"/>
            <ac:spMk id="3" creationId="{288FD4D7-4103-E68E-1A47-4F68137FB954}"/>
          </ac:spMkLst>
        </pc:spChg>
      </pc:sldChg>
      <pc:sldChg chg="modSp mod">
        <pc:chgData name="Conroy, Mark    (DTMB-Contractor)" userId="4c7f1584-95df-4323-b623-899c906af5e4" providerId="ADAL" clId="{2C995E98-40D7-4980-8F5B-F0694F04D98F}" dt="2024-05-15T19:40:20.606" v="1160" actId="6549"/>
        <pc:sldMkLst>
          <pc:docMk/>
          <pc:sldMk cId="603814418" sldId="452"/>
        </pc:sldMkLst>
        <pc:spChg chg="mod">
          <ac:chgData name="Conroy, Mark    (DTMB-Contractor)" userId="4c7f1584-95df-4323-b623-899c906af5e4" providerId="ADAL" clId="{2C995E98-40D7-4980-8F5B-F0694F04D98F}" dt="2024-05-15T19:40:20.606" v="1160" actId="6549"/>
          <ac:spMkLst>
            <pc:docMk/>
            <pc:sldMk cId="603814418" sldId="452"/>
            <ac:spMk id="2" creationId="{36CEEE15-EFB9-E8BF-DFEF-0CD7A2DF8B6D}"/>
          </ac:spMkLst>
        </pc:spChg>
        <pc:graphicFrameChg chg="modGraphic">
          <ac:chgData name="Conroy, Mark    (DTMB-Contractor)" userId="4c7f1584-95df-4323-b623-899c906af5e4" providerId="ADAL" clId="{2C995E98-40D7-4980-8F5B-F0694F04D98F}" dt="2024-05-13T15:04:06.006" v="521" actId="20577"/>
          <ac:graphicFrameMkLst>
            <pc:docMk/>
            <pc:sldMk cId="603814418" sldId="452"/>
            <ac:graphicFrameMk id="6" creationId="{CA32F235-BEEC-B7A4-90A0-695E4DA404F8}"/>
          </ac:graphicFrameMkLst>
        </pc:graphicFrameChg>
      </pc:sldChg>
      <pc:sldChg chg="add del">
        <pc:chgData name="Conroy, Mark    (DTMB-Contractor)" userId="4c7f1584-95df-4323-b623-899c906af5e4" providerId="ADAL" clId="{2C995E98-40D7-4980-8F5B-F0694F04D98F}" dt="2024-05-13T15:03:15.012" v="513" actId="2696"/>
        <pc:sldMkLst>
          <pc:docMk/>
          <pc:sldMk cId="2023197605" sldId="455"/>
        </pc:sldMkLst>
      </pc:sldChg>
      <pc:sldChg chg="modSp mod ord">
        <pc:chgData name="Conroy, Mark    (DTMB-Contractor)" userId="4c7f1584-95df-4323-b623-899c906af5e4" providerId="ADAL" clId="{2C995E98-40D7-4980-8F5B-F0694F04D98F}" dt="2024-05-15T20:49:46.198" v="1180" actId="1076"/>
        <pc:sldMkLst>
          <pc:docMk/>
          <pc:sldMk cId="1400829818" sldId="456"/>
        </pc:sldMkLst>
        <pc:spChg chg="mod">
          <ac:chgData name="Conroy, Mark    (DTMB-Contractor)" userId="4c7f1584-95df-4323-b623-899c906af5e4" providerId="ADAL" clId="{2C995E98-40D7-4980-8F5B-F0694F04D98F}" dt="2024-05-15T14:05:50.183" v="1141" actId="6549"/>
          <ac:spMkLst>
            <pc:docMk/>
            <pc:sldMk cId="1400829818" sldId="456"/>
            <ac:spMk id="2" creationId="{36CEEE15-EFB9-E8BF-DFEF-0CD7A2DF8B6D}"/>
          </ac:spMkLst>
        </pc:spChg>
        <pc:graphicFrameChg chg="mod modGraphic">
          <ac:chgData name="Conroy, Mark    (DTMB-Contractor)" userId="4c7f1584-95df-4323-b623-899c906af5e4" providerId="ADAL" clId="{2C995E98-40D7-4980-8F5B-F0694F04D98F}" dt="2024-05-15T20:49:46.198" v="1180" actId="1076"/>
          <ac:graphicFrameMkLst>
            <pc:docMk/>
            <pc:sldMk cId="1400829818" sldId="456"/>
            <ac:graphicFrameMk id="6" creationId="{CA32F235-BEEC-B7A4-90A0-695E4DA404F8}"/>
          </ac:graphicFrameMkLst>
        </pc:graphicFrameChg>
      </pc:sldChg>
      <pc:sldChg chg="modSp mod">
        <pc:chgData name="Conroy, Mark    (DTMB-Contractor)" userId="4c7f1584-95df-4323-b623-899c906af5e4" providerId="ADAL" clId="{2C995E98-40D7-4980-8F5B-F0694F04D98F}" dt="2024-05-15T19:42:32.268" v="1161" actId="20577"/>
        <pc:sldMkLst>
          <pc:docMk/>
          <pc:sldMk cId="293746129" sldId="457"/>
        </pc:sldMkLst>
        <pc:spChg chg="mod">
          <ac:chgData name="Conroy, Mark    (DTMB-Contractor)" userId="4c7f1584-95df-4323-b623-899c906af5e4" providerId="ADAL" clId="{2C995E98-40D7-4980-8F5B-F0694F04D98F}" dt="2024-05-15T19:42:32.268" v="1161" actId="20577"/>
          <ac:spMkLst>
            <pc:docMk/>
            <pc:sldMk cId="293746129" sldId="457"/>
            <ac:spMk id="16" creationId="{AEB4ECA3-6D51-EA34-0A9D-65A23FF7A251}"/>
          </ac:spMkLst>
        </pc:spChg>
        <pc:spChg chg="mod">
          <ac:chgData name="Conroy, Mark    (DTMB-Contractor)" userId="4c7f1584-95df-4323-b623-899c906af5e4" providerId="ADAL" clId="{2C995E98-40D7-4980-8F5B-F0694F04D98F}" dt="2024-05-13T15:29:20.292" v="813" actId="1076"/>
          <ac:spMkLst>
            <pc:docMk/>
            <pc:sldMk cId="293746129" sldId="457"/>
            <ac:spMk id="18" creationId="{8FD00F1A-9751-DD1B-4601-99E1FDF2B952}"/>
          </ac:spMkLst>
        </pc:spChg>
      </pc:sldChg>
      <pc:sldChg chg="addSp delSp modSp add mod ord">
        <pc:chgData name="Conroy, Mark    (DTMB-Contractor)" userId="4c7f1584-95df-4323-b623-899c906af5e4" providerId="ADAL" clId="{2C995E98-40D7-4980-8F5B-F0694F04D98F}" dt="2024-05-15T20:49:51.707" v="1182" actId="20578"/>
        <pc:sldMkLst>
          <pc:docMk/>
          <pc:sldMk cId="180730800" sldId="458"/>
        </pc:sldMkLst>
        <pc:spChg chg="mod">
          <ac:chgData name="Conroy, Mark    (DTMB-Contractor)" userId="4c7f1584-95df-4323-b623-899c906af5e4" providerId="ADAL" clId="{2C995E98-40D7-4980-8F5B-F0694F04D98F}" dt="2024-05-15T11:47:59.116" v="981" actId="20577"/>
          <ac:spMkLst>
            <pc:docMk/>
            <pc:sldMk cId="180730800" sldId="458"/>
            <ac:spMk id="2" creationId="{36CEEE15-EFB9-E8BF-DFEF-0CD7A2DF8B6D}"/>
          </ac:spMkLst>
        </pc:spChg>
        <pc:spChg chg="add del">
          <ac:chgData name="Conroy, Mark    (DTMB-Contractor)" userId="4c7f1584-95df-4323-b623-899c906af5e4" providerId="ADAL" clId="{2C995E98-40D7-4980-8F5B-F0694F04D98F}" dt="2024-05-15T11:47:05.530" v="929" actId="22"/>
          <ac:spMkLst>
            <pc:docMk/>
            <pc:sldMk cId="180730800" sldId="458"/>
            <ac:spMk id="5" creationId="{DF564A93-960D-8F9E-B5D7-FF57ECD257F7}"/>
          </ac:spMkLst>
        </pc:spChg>
        <pc:graphicFrameChg chg="mod modGraphic">
          <ac:chgData name="Conroy, Mark    (DTMB-Contractor)" userId="4c7f1584-95df-4323-b623-899c906af5e4" providerId="ADAL" clId="{2C995E98-40D7-4980-8F5B-F0694F04D98F}" dt="2024-05-15T14:03:33.210" v="1137" actId="20577"/>
          <ac:graphicFrameMkLst>
            <pc:docMk/>
            <pc:sldMk cId="180730800" sldId="458"/>
            <ac:graphicFrameMk id="6" creationId="{CA32F235-BEEC-B7A4-90A0-695E4DA404F8}"/>
          </ac:graphicFrameMkLst>
        </pc:graphicFrameChg>
      </pc:sldChg>
      <pc:sldChg chg="add del">
        <pc:chgData name="Conroy, Mark    (DTMB-Contractor)" userId="4c7f1584-95df-4323-b623-899c906af5e4" providerId="ADAL" clId="{2C995E98-40D7-4980-8F5B-F0694F04D98F}" dt="2024-05-15T11:45:17.710" v="915" actId="2890"/>
        <pc:sldMkLst>
          <pc:docMk/>
          <pc:sldMk cId="3026973096" sldId="458"/>
        </pc:sldMkLst>
      </pc:sldChg>
      <pc:sldChg chg="addSp delSp modSp add mod">
        <pc:chgData name="Conroy, Mark    (DTMB-Contractor)" userId="4c7f1584-95df-4323-b623-899c906af5e4" providerId="ADAL" clId="{2C995E98-40D7-4980-8F5B-F0694F04D98F}" dt="2024-05-15T11:58:28.462" v="1111" actId="20577"/>
        <pc:sldMkLst>
          <pc:docMk/>
          <pc:sldMk cId="3708979127" sldId="459"/>
        </pc:sldMkLst>
        <pc:spChg chg="del mod">
          <ac:chgData name="Conroy, Mark    (DTMB-Contractor)" userId="4c7f1584-95df-4323-b623-899c906af5e4" providerId="ADAL" clId="{2C995E98-40D7-4980-8F5B-F0694F04D98F}" dt="2024-05-15T11:55:47.321" v="1061"/>
          <ac:spMkLst>
            <pc:docMk/>
            <pc:sldMk cId="3708979127" sldId="459"/>
            <ac:spMk id="5" creationId="{9B357BF1-F8EA-DE6E-9257-3115B1E7ABC3}"/>
          </ac:spMkLst>
        </pc:spChg>
        <pc:spChg chg="del mod">
          <ac:chgData name="Conroy, Mark    (DTMB-Contractor)" userId="4c7f1584-95df-4323-b623-899c906af5e4" providerId="ADAL" clId="{2C995E98-40D7-4980-8F5B-F0694F04D98F}" dt="2024-05-15T11:57:48.297" v="1108"/>
          <ac:spMkLst>
            <pc:docMk/>
            <pc:sldMk cId="3708979127" sldId="459"/>
            <ac:spMk id="7" creationId="{6383B98D-D681-E50F-5FD3-EF823A77FF91}"/>
          </ac:spMkLst>
        </pc:spChg>
        <pc:spChg chg="del mod">
          <ac:chgData name="Conroy, Mark    (DTMB-Contractor)" userId="4c7f1584-95df-4323-b623-899c906af5e4" providerId="ADAL" clId="{2C995E98-40D7-4980-8F5B-F0694F04D98F}" dt="2024-05-15T11:54:37.021" v="1019"/>
          <ac:spMkLst>
            <pc:docMk/>
            <pc:sldMk cId="3708979127" sldId="459"/>
            <ac:spMk id="8" creationId="{41F21C88-6BF5-B923-101E-C7A412A87675}"/>
          </ac:spMkLst>
        </pc:spChg>
        <pc:spChg chg="del">
          <ac:chgData name="Conroy, Mark    (DTMB-Contractor)" userId="4c7f1584-95df-4323-b623-899c906af5e4" providerId="ADAL" clId="{2C995E98-40D7-4980-8F5B-F0694F04D98F}" dt="2024-05-15T11:54:22.108" v="1014" actId="478"/>
          <ac:spMkLst>
            <pc:docMk/>
            <pc:sldMk cId="3708979127" sldId="459"/>
            <ac:spMk id="9" creationId="{A0C15A27-39BA-D464-EABB-45D95772B411}"/>
          </ac:spMkLst>
        </pc:spChg>
        <pc:spChg chg="add del mod">
          <ac:chgData name="Conroy, Mark    (DTMB-Contractor)" userId="4c7f1584-95df-4323-b623-899c906af5e4" providerId="ADAL" clId="{2C995E98-40D7-4980-8F5B-F0694F04D98F}" dt="2024-05-15T11:58:28.462" v="1111" actId="20577"/>
          <ac:spMkLst>
            <pc:docMk/>
            <pc:sldMk cId="3708979127" sldId="459"/>
            <ac:spMk id="10" creationId="{28F48DBD-9D83-9176-36FB-779034DA1149}"/>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hyperlink" Target="https://freepngimg.com/png/17720-telephone-high-quality-png" TargetMode="External"/><Relationship Id="rId2" Type="http://schemas.openxmlformats.org/officeDocument/2006/relationships/image" Target="../media/image7.png"/><Relationship Id="rId1" Type="http://schemas.openxmlformats.org/officeDocument/2006/relationships/image" Target="../media/image6.jpeg"/><Relationship Id="rId6" Type="http://schemas.openxmlformats.org/officeDocument/2006/relationships/hyperlink" Target="https://pelandintecno.blogspot.com/p/blog-page.html?m=0" TargetMode="External"/><Relationship Id="rId5" Type="http://schemas.openxmlformats.org/officeDocument/2006/relationships/image" Target="../media/image9.png"/><Relationship Id="rId4" Type="http://schemas.openxmlformats.org/officeDocument/2006/relationships/image" Target="../media/image8.png"/></Relationships>
</file>

<file path=ppt/diagrams/_rels/drawing1.xml.rels><?xml version="1.0" encoding="UTF-8" standalone="yes"?>
<Relationships xmlns="http://schemas.openxmlformats.org/package/2006/relationships"><Relationship Id="rId3" Type="http://schemas.openxmlformats.org/officeDocument/2006/relationships/hyperlink" Target="https://freepngimg.com/png/17720-telephone-high-quality-png" TargetMode="External"/><Relationship Id="rId2" Type="http://schemas.openxmlformats.org/officeDocument/2006/relationships/image" Target="../media/image7.png"/><Relationship Id="rId1" Type="http://schemas.openxmlformats.org/officeDocument/2006/relationships/image" Target="../media/image6.jpeg"/><Relationship Id="rId6" Type="http://schemas.openxmlformats.org/officeDocument/2006/relationships/hyperlink" Target="https://pelandintecno.blogspot.com/p/blog-page.html?m=0" TargetMode="External"/><Relationship Id="rId5" Type="http://schemas.openxmlformats.org/officeDocument/2006/relationships/image" Target="../media/image9.png"/><Relationship Id="rId4"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20D974-8DFC-42DE-93BA-F0422652FA39}" type="doc">
      <dgm:prSet loTypeId="urn:microsoft.com/office/officeart/2011/layout/RadialPictureList" loCatId="officeonline" qsTypeId="urn:microsoft.com/office/officeart/2005/8/quickstyle/simple1" qsCatId="simple" csTypeId="urn:microsoft.com/office/officeart/2005/8/colors/accent1_2" csCatId="accent1" phldr="1"/>
      <dgm:spPr/>
      <dgm:t>
        <a:bodyPr/>
        <a:lstStyle/>
        <a:p>
          <a:endParaRPr lang="en-US"/>
        </a:p>
      </dgm:t>
    </dgm:pt>
    <dgm:pt modelId="{3E1B5805-8F33-4114-BE2C-F99BB06D4128}">
      <dgm:prSet phldrT="[Text]"/>
      <dgm:spPr>
        <a:blipFill rotWithShape="0">
          <a:blip xmlns:r="http://schemas.openxmlformats.org/officeDocument/2006/relationships"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l="-39000" r="-39000"/>
          </a:stretch>
        </a:blipFill>
      </dgm:spPr>
      <dgm:t>
        <a:bodyPr/>
        <a:lstStyle/>
        <a:p>
          <a:endParaRPr lang="en-US" dirty="0"/>
        </a:p>
      </dgm:t>
    </dgm:pt>
    <dgm:pt modelId="{5A4569CE-84F6-4946-9506-1340A0DCCFAA}" type="parTrans" cxnId="{C9C70B61-70F5-439A-A897-5CC191BA06DA}">
      <dgm:prSet/>
      <dgm:spPr/>
      <dgm:t>
        <a:bodyPr/>
        <a:lstStyle/>
        <a:p>
          <a:endParaRPr lang="en-US"/>
        </a:p>
      </dgm:t>
    </dgm:pt>
    <dgm:pt modelId="{D1BF01A7-C166-4184-8DE2-11FFD2E41A91}" type="sibTrans" cxnId="{C9C70B61-70F5-439A-A897-5CC191BA06DA}">
      <dgm:prSet/>
      <dgm:spPr/>
      <dgm:t>
        <a:bodyPr/>
        <a:lstStyle/>
        <a:p>
          <a:endParaRPr lang="en-US"/>
        </a:p>
      </dgm:t>
    </dgm:pt>
    <dgm:pt modelId="{BDF1B92D-ED22-433B-9D84-44406554658B}">
      <dgm:prSet phldrT="[Text]" custT="1"/>
      <dgm:spPr/>
      <dgm:t>
        <a:bodyPr/>
        <a:lstStyle/>
        <a:p>
          <a:r>
            <a:rPr lang="en-US" sz="1800" b="1" dirty="0"/>
            <a:t>1-877-MI-Cyber</a:t>
          </a:r>
        </a:p>
      </dgm:t>
    </dgm:pt>
    <dgm:pt modelId="{93BF48DA-4C38-4244-82BE-68BA3CF9F4C7}" type="parTrans" cxnId="{422347D3-52E9-48A4-B94D-0B4A4466F480}">
      <dgm:prSet/>
      <dgm:spPr/>
      <dgm:t>
        <a:bodyPr/>
        <a:lstStyle/>
        <a:p>
          <a:endParaRPr lang="en-US"/>
        </a:p>
      </dgm:t>
    </dgm:pt>
    <dgm:pt modelId="{F79EEB1C-A2A0-41B0-BC03-ED93A74272B8}" type="sibTrans" cxnId="{422347D3-52E9-48A4-B94D-0B4A4466F480}">
      <dgm:prSet/>
      <dgm:spPr/>
      <dgm:t>
        <a:bodyPr/>
        <a:lstStyle/>
        <a:p>
          <a:endParaRPr lang="en-US"/>
        </a:p>
      </dgm:t>
    </dgm:pt>
    <dgm:pt modelId="{ECD58DBB-57AA-4E82-821A-DF9AB7FD8F6F}">
      <dgm:prSet phldrT="[Text]" custT="1"/>
      <dgm:spPr/>
      <dgm:t>
        <a:bodyPr/>
        <a:lstStyle/>
        <a:p>
          <a:r>
            <a:rPr lang="en-US" sz="1800" b="1" dirty="0"/>
            <a:t>MC3@michigan.gov</a:t>
          </a:r>
        </a:p>
      </dgm:t>
    </dgm:pt>
    <dgm:pt modelId="{58766B61-5745-4775-BC43-B18671A9615D}" type="parTrans" cxnId="{1E356A85-AD0E-486C-A8C6-6451837D6C2C}">
      <dgm:prSet/>
      <dgm:spPr/>
      <dgm:t>
        <a:bodyPr/>
        <a:lstStyle/>
        <a:p>
          <a:endParaRPr lang="en-US"/>
        </a:p>
      </dgm:t>
    </dgm:pt>
    <dgm:pt modelId="{29EBF26E-3CB9-4740-9FB2-952E98EFAB94}" type="sibTrans" cxnId="{1E356A85-AD0E-486C-A8C6-6451837D6C2C}">
      <dgm:prSet/>
      <dgm:spPr/>
      <dgm:t>
        <a:bodyPr/>
        <a:lstStyle/>
        <a:p>
          <a:endParaRPr lang="en-US"/>
        </a:p>
      </dgm:t>
    </dgm:pt>
    <dgm:pt modelId="{55C5B932-858F-4CE7-9C85-E09BFF1B2B98}">
      <dgm:prSet phldrT="[Text]" custT="1"/>
      <dgm:spPr/>
      <dgm:t>
        <a:bodyPr/>
        <a:lstStyle/>
        <a:p>
          <a:r>
            <a:rPr lang="en-US" sz="1800" b="1" dirty="0"/>
            <a:t>1-877-642-9237</a:t>
          </a:r>
          <a:endParaRPr lang="en-US" sz="1200" b="1" dirty="0"/>
        </a:p>
      </dgm:t>
    </dgm:pt>
    <dgm:pt modelId="{F711A543-D0D4-4146-9228-1B339E6EEF77}" type="parTrans" cxnId="{3F491F9E-1F22-4E16-AA3F-DC0589126CF7}">
      <dgm:prSet/>
      <dgm:spPr/>
      <dgm:t>
        <a:bodyPr/>
        <a:lstStyle/>
        <a:p>
          <a:endParaRPr lang="en-US"/>
        </a:p>
      </dgm:t>
    </dgm:pt>
    <dgm:pt modelId="{914F0D4E-92BF-4E81-AB61-AFEF81CA4497}" type="sibTrans" cxnId="{3F491F9E-1F22-4E16-AA3F-DC0589126CF7}">
      <dgm:prSet/>
      <dgm:spPr/>
      <dgm:t>
        <a:bodyPr/>
        <a:lstStyle/>
        <a:p>
          <a:endParaRPr lang="en-US"/>
        </a:p>
      </dgm:t>
    </dgm:pt>
    <dgm:pt modelId="{C6B1E468-7843-426A-9435-1A312A6A60DE}" type="pres">
      <dgm:prSet presAssocID="{7B20D974-8DFC-42DE-93BA-F0422652FA39}" presName="Name0" presStyleCnt="0">
        <dgm:presLayoutVars>
          <dgm:chMax val="1"/>
          <dgm:chPref val="1"/>
          <dgm:dir/>
          <dgm:resizeHandles/>
        </dgm:presLayoutVars>
      </dgm:prSet>
      <dgm:spPr/>
    </dgm:pt>
    <dgm:pt modelId="{9A4A502D-CF88-418A-9B55-E6EEBF6527A1}" type="pres">
      <dgm:prSet presAssocID="{3E1B5805-8F33-4114-BE2C-F99BB06D4128}" presName="Parent" presStyleLbl="node1" presStyleIdx="0" presStyleCnt="2">
        <dgm:presLayoutVars>
          <dgm:chMax val="4"/>
          <dgm:chPref val="3"/>
        </dgm:presLayoutVars>
      </dgm:prSet>
      <dgm:spPr/>
    </dgm:pt>
    <dgm:pt modelId="{C8157F72-6684-43B8-AC77-61ED09F63F15}" type="pres">
      <dgm:prSet presAssocID="{BDF1B92D-ED22-433B-9D84-44406554658B}" presName="Accent" presStyleLbl="node1" presStyleIdx="1" presStyleCnt="2"/>
      <dgm:spPr/>
    </dgm:pt>
    <dgm:pt modelId="{35D6B66C-7098-4202-A79C-B868E48B0074}" type="pres">
      <dgm:prSet presAssocID="{BDF1B92D-ED22-433B-9D84-44406554658B}" presName="Image1" presStyleLbl="fgImgPlace1" presStyleIdx="0" presStyleCnt="3"/>
      <dgm:spPr>
        <a:blipFill>
          <a:blip xmlns:r="http://schemas.openxmlformats.org/officeDocument/2006/relationships"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a:fillRect/>
          </a:stretch>
        </a:blipFill>
      </dgm:spPr>
    </dgm:pt>
    <dgm:pt modelId="{419DCFCA-9204-4033-8C5B-4B92838EBEF2}" type="pres">
      <dgm:prSet presAssocID="{BDF1B92D-ED22-433B-9D84-44406554658B}" presName="Child1" presStyleLbl="revTx" presStyleIdx="0" presStyleCnt="3" custScaleX="169466" custLinFactNeighborX="26140" custLinFactNeighborY="-108">
        <dgm:presLayoutVars>
          <dgm:chMax val="0"/>
          <dgm:chPref val="0"/>
          <dgm:bulletEnabled val="1"/>
        </dgm:presLayoutVars>
      </dgm:prSet>
      <dgm:spPr/>
    </dgm:pt>
    <dgm:pt modelId="{E4A818BE-5399-4743-88D0-EA13F37C3DFA}" type="pres">
      <dgm:prSet presAssocID="{55C5B932-858F-4CE7-9C85-E09BFF1B2B98}" presName="Image2" presStyleCnt="0"/>
      <dgm:spPr/>
    </dgm:pt>
    <dgm:pt modelId="{73F22B5D-EEC3-4DCF-9083-95C971B1F8F3}" type="pres">
      <dgm:prSet presAssocID="{55C5B932-858F-4CE7-9C85-E09BFF1B2B98}" presName="Image" presStyleLbl="fgImgPlace1" presStyleIdx="1" presStyleCnt="3"/>
      <dgm:spPr>
        <a:blipFill>
          <a:blip xmlns:r="http://schemas.openxmlformats.org/officeDocument/2006/relationships" r:embed="rId4"/>
          <a:srcRect/>
          <a:stretch>
            <a:fillRect/>
          </a:stretch>
        </a:blipFill>
      </dgm:spPr>
    </dgm:pt>
    <dgm:pt modelId="{E6666266-96A7-440A-AFF4-43A99EA15575}" type="pres">
      <dgm:prSet presAssocID="{55C5B932-858F-4CE7-9C85-E09BFF1B2B98}" presName="Child2" presStyleLbl="revTx" presStyleIdx="1" presStyleCnt="3" custScaleX="153758" custLinFactNeighborX="21001">
        <dgm:presLayoutVars>
          <dgm:chMax val="0"/>
          <dgm:chPref val="0"/>
          <dgm:bulletEnabled val="1"/>
        </dgm:presLayoutVars>
      </dgm:prSet>
      <dgm:spPr/>
    </dgm:pt>
    <dgm:pt modelId="{181CD34A-6AD0-4E1F-A0B0-134A30728D19}" type="pres">
      <dgm:prSet presAssocID="{ECD58DBB-57AA-4E82-821A-DF9AB7FD8F6F}" presName="Image3" presStyleCnt="0"/>
      <dgm:spPr/>
    </dgm:pt>
    <dgm:pt modelId="{7DDE7978-BFCE-42DE-8DA3-5B1FD2D5E0E5}" type="pres">
      <dgm:prSet presAssocID="{ECD58DBB-57AA-4E82-821A-DF9AB7FD8F6F}" presName="Image" presStyleLbl="fgImgPlace1" presStyleIdx="2" presStyleCnt="3"/>
      <dgm:spPr>
        <a:blipFill>
          <a:blip xmlns:r="http://schemas.openxmlformats.org/officeDocument/2006/relationships" r:embed="rId5">
            <a:extLst>
              <a:ext uri="{837473B0-CC2E-450A-ABE3-18F120FF3D39}">
                <a1611:picAttrSrcUrl xmlns:a1611="http://schemas.microsoft.com/office/drawing/2016/11/main" r:id="rId6"/>
              </a:ext>
            </a:extLst>
          </a:blip>
          <a:srcRect/>
          <a:stretch>
            <a:fillRect/>
          </a:stretch>
        </a:blipFill>
      </dgm:spPr>
    </dgm:pt>
    <dgm:pt modelId="{5EA17815-9E9C-4B34-9A53-29B9D07440ED}" type="pres">
      <dgm:prSet presAssocID="{ECD58DBB-57AA-4E82-821A-DF9AB7FD8F6F}" presName="Child3" presStyleLbl="revTx" presStyleIdx="2" presStyleCnt="3" custScaleX="216904" custLinFactNeighborX="58679" custLinFactNeighborY="-4398">
        <dgm:presLayoutVars>
          <dgm:chMax val="0"/>
          <dgm:chPref val="0"/>
          <dgm:bulletEnabled val="1"/>
        </dgm:presLayoutVars>
      </dgm:prSet>
      <dgm:spPr/>
    </dgm:pt>
  </dgm:ptLst>
  <dgm:cxnLst>
    <dgm:cxn modelId="{C9C70B61-70F5-439A-A897-5CC191BA06DA}" srcId="{7B20D974-8DFC-42DE-93BA-F0422652FA39}" destId="{3E1B5805-8F33-4114-BE2C-F99BB06D4128}" srcOrd="0" destOrd="0" parTransId="{5A4569CE-84F6-4946-9506-1340A0DCCFAA}" sibTransId="{D1BF01A7-C166-4184-8DE2-11FFD2E41A91}"/>
    <dgm:cxn modelId="{80424443-AC5E-4DF2-9778-C7FFDEC2D5E5}" type="presOf" srcId="{BDF1B92D-ED22-433B-9D84-44406554658B}" destId="{419DCFCA-9204-4033-8C5B-4B92838EBEF2}" srcOrd="0" destOrd="0" presId="urn:microsoft.com/office/officeart/2011/layout/RadialPictureList"/>
    <dgm:cxn modelId="{09613047-FCB5-411D-ABF4-747DD622C450}" type="presOf" srcId="{7B20D974-8DFC-42DE-93BA-F0422652FA39}" destId="{C6B1E468-7843-426A-9435-1A312A6A60DE}" srcOrd="0" destOrd="0" presId="urn:microsoft.com/office/officeart/2011/layout/RadialPictureList"/>
    <dgm:cxn modelId="{1E356A85-AD0E-486C-A8C6-6451837D6C2C}" srcId="{3E1B5805-8F33-4114-BE2C-F99BB06D4128}" destId="{ECD58DBB-57AA-4E82-821A-DF9AB7FD8F6F}" srcOrd="2" destOrd="0" parTransId="{58766B61-5745-4775-BC43-B18671A9615D}" sibTransId="{29EBF26E-3CB9-4740-9FB2-952E98EFAB94}"/>
    <dgm:cxn modelId="{3F491F9E-1F22-4E16-AA3F-DC0589126CF7}" srcId="{3E1B5805-8F33-4114-BE2C-F99BB06D4128}" destId="{55C5B932-858F-4CE7-9C85-E09BFF1B2B98}" srcOrd="1" destOrd="0" parTransId="{F711A543-D0D4-4146-9228-1B339E6EEF77}" sibTransId="{914F0D4E-92BF-4E81-AB61-AFEF81CA4497}"/>
    <dgm:cxn modelId="{6D7B9AAF-7B1B-4598-AC79-3440DEFEA4E6}" type="presOf" srcId="{3E1B5805-8F33-4114-BE2C-F99BB06D4128}" destId="{9A4A502D-CF88-418A-9B55-E6EEBF6527A1}" srcOrd="0" destOrd="0" presId="urn:microsoft.com/office/officeart/2011/layout/RadialPictureList"/>
    <dgm:cxn modelId="{28AAF2D1-64C1-48BC-BB0C-46DD0F4A9BA9}" type="presOf" srcId="{ECD58DBB-57AA-4E82-821A-DF9AB7FD8F6F}" destId="{5EA17815-9E9C-4B34-9A53-29B9D07440ED}" srcOrd="0" destOrd="0" presId="urn:microsoft.com/office/officeart/2011/layout/RadialPictureList"/>
    <dgm:cxn modelId="{422347D3-52E9-48A4-B94D-0B4A4466F480}" srcId="{3E1B5805-8F33-4114-BE2C-F99BB06D4128}" destId="{BDF1B92D-ED22-433B-9D84-44406554658B}" srcOrd="0" destOrd="0" parTransId="{93BF48DA-4C38-4244-82BE-68BA3CF9F4C7}" sibTransId="{F79EEB1C-A2A0-41B0-BC03-ED93A74272B8}"/>
    <dgm:cxn modelId="{0CF81FD9-2349-4F26-9FF6-15FDB8F507D5}" type="presOf" srcId="{55C5B932-858F-4CE7-9C85-E09BFF1B2B98}" destId="{E6666266-96A7-440A-AFF4-43A99EA15575}" srcOrd="0" destOrd="0" presId="urn:microsoft.com/office/officeart/2011/layout/RadialPictureList"/>
    <dgm:cxn modelId="{54BCD355-BAD9-4848-9B6C-C03A62F84EB1}" type="presParOf" srcId="{C6B1E468-7843-426A-9435-1A312A6A60DE}" destId="{9A4A502D-CF88-418A-9B55-E6EEBF6527A1}" srcOrd="0" destOrd="0" presId="urn:microsoft.com/office/officeart/2011/layout/RadialPictureList"/>
    <dgm:cxn modelId="{6C3F8929-D470-4CF9-A15B-2FB03578D611}" type="presParOf" srcId="{C6B1E468-7843-426A-9435-1A312A6A60DE}" destId="{C8157F72-6684-43B8-AC77-61ED09F63F15}" srcOrd="1" destOrd="0" presId="urn:microsoft.com/office/officeart/2011/layout/RadialPictureList"/>
    <dgm:cxn modelId="{67BB6199-C31D-4E2E-9A08-1765066451A2}" type="presParOf" srcId="{C6B1E468-7843-426A-9435-1A312A6A60DE}" destId="{35D6B66C-7098-4202-A79C-B868E48B0074}" srcOrd="2" destOrd="0" presId="urn:microsoft.com/office/officeart/2011/layout/RadialPictureList"/>
    <dgm:cxn modelId="{698F0A24-8728-41BD-A724-D6FB1C10C342}" type="presParOf" srcId="{C6B1E468-7843-426A-9435-1A312A6A60DE}" destId="{419DCFCA-9204-4033-8C5B-4B92838EBEF2}" srcOrd="3" destOrd="0" presId="urn:microsoft.com/office/officeart/2011/layout/RadialPictureList"/>
    <dgm:cxn modelId="{0B84ED89-9DD3-4443-AAD9-A2E35721822D}" type="presParOf" srcId="{C6B1E468-7843-426A-9435-1A312A6A60DE}" destId="{E4A818BE-5399-4743-88D0-EA13F37C3DFA}" srcOrd="4" destOrd="0" presId="urn:microsoft.com/office/officeart/2011/layout/RadialPictureList"/>
    <dgm:cxn modelId="{EEE0F0E1-D53E-49E7-9B11-409B5B42F2F9}" type="presParOf" srcId="{E4A818BE-5399-4743-88D0-EA13F37C3DFA}" destId="{73F22B5D-EEC3-4DCF-9083-95C971B1F8F3}" srcOrd="0" destOrd="0" presId="urn:microsoft.com/office/officeart/2011/layout/RadialPictureList"/>
    <dgm:cxn modelId="{BC742692-E603-4615-966F-F706040DD865}" type="presParOf" srcId="{C6B1E468-7843-426A-9435-1A312A6A60DE}" destId="{E6666266-96A7-440A-AFF4-43A99EA15575}" srcOrd="5" destOrd="0" presId="urn:microsoft.com/office/officeart/2011/layout/RadialPictureList"/>
    <dgm:cxn modelId="{0C525079-4D35-4EFD-BE37-9562A0FADD87}" type="presParOf" srcId="{C6B1E468-7843-426A-9435-1A312A6A60DE}" destId="{181CD34A-6AD0-4E1F-A0B0-134A30728D19}" srcOrd="6" destOrd="0" presId="urn:microsoft.com/office/officeart/2011/layout/RadialPictureList"/>
    <dgm:cxn modelId="{2072B5F2-7A68-4E5A-9248-49869C52C1F1}" type="presParOf" srcId="{181CD34A-6AD0-4E1F-A0B0-134A30728D19}" destId="{7DDE7978-BFCE-42DE-8DA3-5B1FD2D5E0E5}" srcOrd="0" destOrd="0" presId="urn:microsoft.com/office/officeart/2011/layout/RadialPictureList"/>
    <dgm:cxn modelId="{F2ADA5C6-1886-4741-B4BF-98A5208C6E1F}" type="presParOf" srcId="{C6B1E468-7843-426A-9435-1A312A6A60DE}" destId="{5EA17815-9E9C-4B34-9A53-29B9D07440ED}" srcOrd="7" destOrd="0" presId="urn:microsoft.com/office/officeart/2011/layout/RadialPictur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C062B8-B263-4D5F-8F2A-F0061EC0966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E84889DB-EB6A-43FF-80E8-C0A616CD5372}">
      <dgm:prSet phldrT="[Text]"/>
      <dgm:spPr>
        <a:solidFill>
          <a:srgbClr val="005A8B"/>
        </a:solidFill>
      </dgm:spPr>
      <dgm:t>
        <a:bodyPr/>
        <a:lstStyle/>
        <a:p>
          <a:r>
            <a:rPr lang="en-US" dirty="0"/>
            <a:t>Officially Included in State Cyber Response Plan</a:t>
          </a:r>
        </a:p>
      </dgm:t>
    </dgm:pt>
    <dgm:pt modelId="{CC51CD1E-9D7E-4434-BC6A-F86E0FC38CD3}" type="parTrans" cxnId="{F946723E-358D-495E-9B20-37B7E7930372}">
      <dgm:prSet/>
      <dgm:spPr/>
      <dgm:t>
        <a:bodyPr/>
        <a:lstStyle/>
        <a:p>
          <a:endParaRPr lang="en-US"/>
        </a:p>
      </dgm:t>
    </dgm:pt>
    <dgm:pt modelId="{833A797D-60A7-4E3E-83B8-20B6D03FDD6B}" type="sibTrans" cxnId="{F946723E-358D-495E-9B20-37B7E7930372}">
      <dgm:prSet/>
      <dgm:spPr/>
      <dgm:t>
        <a:bodyPr/>
        <a:lstStyle/>
        <a:p>
          <a:endParaRPr lang="en-US"/>
        </a:p>
      </dgm:t>
    </dgm:pt>
    <dgm:pt modelId="{D6B6C897-8116-4B03-88B7-B348A6CF306E}">
      <dgm:prSet phldrT="[Text]"/>
      <dgm:spPr>
        <a:solidFill>
          <a:srgbClr val="005A8B"/>
        </a:solidFill>
      </dgm:spPr>
      <dgm:t>
        <a:bodyPr/>
        <a:lstStyle/>
        <a:p>
          <a:r>
            <a:rPr lang="en-US" dirty="0"/>
            <a:t>Members Complete Regular Training to maintain skills </a:t>
          </a:r>
        </a:p>
      </dgm:t>
    </dgm:pt>
    <dgm:pt modelId="{9C8990EA-1CE6-42F8-B135-4C1D2112D3A8}" type="parTrans" cxnId="{F860C7D1-587B-4A70-933A-F84FB01A4A0A}">
      <dgm:prSet/>
      <dgm:spPr/>
      <dgm:t>
        <a:bodyPr/>
        <a:lstStyle/>
        <a:p>
          <a:endParaRPr lang="en-US"/>
        </a:p>
      </dgm:t>
    </dgm:pt>
    <dgm:pt modelId="{406057F7-08EF-4569-ADAF-8742A671DDB2}" type="sibTrans" cxnId="{F860C7D1-587B-4A70-933A-F84FB01A4A0A}">
      <dgm:prSet/>
      <dgm:spPr/>
      <dgm:t>
        <a:bodyPr/>
        <a:lstStyle/>
        <a:p>
          <a:endParaRPr lang="en-US"/>
        </a:p>
      </dgm:t>
    </dgm:pt>
    <dgm:pt modelId="{5D172751-B622-44EA-B21D-BD49D9EB23B9}">
      <dgm:prSet phldrT="[Text]"/>
      <dgm:spPr>
        <a:solidFill>
          <a:srgbClr val="005A8B"/>
        </a:solidFill>
      </dgm:spPr>
      <dgm:t>
        <a:bodyPr/>
        <a:lstStyle/>
        <a:p>
          <a:r>
            <a:rPr lang="en-US" dirty="0"/>
            <a:t>Professional Networking</a:t>
          </a:r>
        </a:p>
      </dgm:t>
    </dgm:pt>
    <dgm:pt modelId="{CD495B84-2A25-47C9-A2ED-EEB9DFF4E874}" type="parTrans" cxnId="{6B638359-0113-4775-8C55-5623542A0327}">
      <dgm:prSet/>
      <dgm:spPr/>
      <dgm:t>
        <a:bodyPr/>
        <a:lstStyle/>
        <a:p>
          <a:endParaRPr lang="en-US"/>
        </a:p>
      </dgm:t>
    </dgm:pt>
    <dgm:pt modelId="{A85B8B2C-277B-4D71-9E4F-5CF1828FAEC8}" type="sibTrans" cxnId="{6B638359-0113-4775-8C55-5623542A0327}">
      <dgm:prSet/>
      <dgm:spPr/>
      <dgm:t>
        <a:bodyPr/>
        <a:lstStyle/>
        <a:p>
          <a:endParaRPr lang="en-US"/>
        </a:p>
      </dgm:t>
    </dgm:pt>
    <dgm:pt modelId="{A0D7530B-7FE5-4747-937E-094EF39D4372}">
      <dgm:prSet phldrT="[Text]"/>
      <dgm:spPr>
        <a:solidFill>
          <a:srgbClr val="005A8B"/>
        </a:solidFill>
      </dgm:spPr>
      <dgm:t>
        <a:bodyPr/>
        <a:lstStyle/>
        <a:p>
          <a:r>
            <a:rPr lang="en-US" dirty="0"/>
            <a:t>Support for other Civic Efforts</a:t>
          </a:r>
        </a:p>
      </dgm:t>
    </dgm:pt>
    <dgm:pt modelId="{6E119401-9CFD-4CA3-8566-C0E704F73C1D}" type="parTrans" cxnId="{AD2A1735-4AB3-43B5-BE6C-F38FCD113DEE}">
      <dgm:prSet/>
      <dgm:spPr/>
      <dgm:t>
        <a:bodyPr/>
        <a:lstStyle/>
        <a:p>
          <a:endParaRPr lang="en-US"/>
        </a:p>
      </dgm:t>
    </dgm:pt>
    <dgm:pt modelId="{D43B3D5D-E89F-447E-A92C-828E654CEC5D}" type="sibTrans" cxnId="{AD2A1735-4AB3-43B5-BE6C-F38FCD113DEE}">
      <dgm:prSet/>
      <dgm:spPr/>
      <dgm:t>
        <a:bodyPr/>
        <a:lstStyle/>
        <a:p>
          <a:endParaRPr lang="en-US"/>
        </a:p>
      </dgm:t>
    </dgm:pt>
    <dgm:pt modelId="{5649E90A-C363-48B4-AA55-6B496E5E005B}" type="pres">
      <dgm:prSet presAssocID="{C6C062B8-B263-4D5F-8F2A-F0061EC09669}" presName="Name0" presStyleCnt="0">
        <dgm:presLayoutVars>
          <dgm:chMax val="7"/>
          <dgm:chPref val="7"/>
          <dgm:dir/>
        </dgm:presLayoutVars>
      </dgm:prSet>
      <dgm:spPr/>
    </dgm:pt>
    <dgm:pt modelId="{0FD2ADC5-BB57-486F-88FC-E40D06DF9E1A}" type="pres">
      <dgm:prSet presAssocID="{C6C062B8-B263-4D5F-8F2A-F0061EC09669}" presName="Name1" presStyleCnt="0"/>
      <dgm:spPr/>
    </dgm:pt>
    <dgm:pt modelId="{78606715-076E-409B-A94C-E6AD2300EA2B}" type="pres">
      <dgm:prSet presAssocID="{C6C062B8-B263-4D5F-8F2A-F0061EC09669}" presName="cycle" presStyleCnt="0"/>
      <dgm:spPr/>
    </dgm:pt>
    <dgm:pt modelId="{B0775AF7-8F5A-4FF3-A9AF-F82EC04490AF}" type="pres">
      <dgm:prSet presAssocID="{C6C062B8-B263-4D5F-8F2A-F0061EC09669}" presName="srcNode" presStyleLbl="node1" presStyleIdx="0" presStyleCnt="4"/>
      <dgm:spPr/>
    </dgm:pt>
    <dgm:pt modelId="{12F55258-2DF9-4092-9C2D-A75B280BFA87}" type="pres">
      <dgm:prSet presAssocID="{C6C062B8-B263-4D5F-8F2A-F0061EC09669}" presName="conn" presStyleLbl="parChTrans1D2" presStyleIdx="0" presStyleCnt="1"/>
      <dgm:spPr/>
    </dgm:pt>
    <dgm:pt modelId="{F2275E38-9E3A-4BF9-8C5C-794CFA0AF7DD}" type="pres">
      <dgm:prSet presAssocID="{C6C062B8-B263-4D5F-8F2A-F0061EC09669}" presName="extraNode" presStyleLbl="node1" presStyleIdx="0" presStyleCnt="4"/>
      <dgm:spPr/>
    </dgm:pt>
    <dgm:pt modelId="{7B2A4A62-E4CF-4DBD-A610-CC21CB2F9505}" type="pres">
      <dgm:prSet presAssocID="{C6C062B8-B263-4D5F-8F2A-F0061EC09669}" presName="dstNode" presStyleLbl="node1" presStyleIdx="0" presStyleCnt="4"/>
      <dgm:spPr/>
    </dgm:pt>
    <dgm:pt modelId="{83A51349-39F4-4734-AAAA-ADD69E186B2A}" type="pres">
      <dgm:prSet presAssocID="{E84889DB-EB6A-43FF-80E8-C0A616CD5372}" presName="text_1" presStyleLbl="node1" presStyleIdx="0" presStyleCnt="4">
        <dgm:presLayoutVars>
          <dgm:bulletEnabled val="1"/>
        </dgm:presLayoutVars>
      </dgm:prSet>
      <dgm:spPr/>
    </dgm:pt>
    <dgm:pt modelId="{EF1BA7E6-046D-4DE4-BF8C-C5BB1E0C249D}" type="pres">
      <dgm:prSet presAssocID="{E84889DB-EB6A-43FF-80E8-C0A616CD5372}" presName="accent_1" presStyleCnt="0"/>
      <dgm:spPr/>
    </dgm:pt>
    <dgm:pt modelId="{FC9F951A-4EF8-47AA-9899-14913FD20158}" type="pres">
      <dgm:prSet presAssocID="{E84889DB-EB6A-43FF-80E8-C0A616CD5372}" presName="accentRepeatNode" presStyleLbl="solidFgAcc1" presStyleIdx="0" presStyleCnt="4"/>
      <dgm:spPr>
        <a:solidFill>
          <a:srgbClr val="3F9C35"/>
        </a:solidFill>
      </dgm:spPr>
    </dgm:pt>
    <dgm:pt modelId="{CCCEFA5F-D65B-497C-8F4D-A59B4DB74F9B}" type="pres">
      <dgm:prSet presAssocID="{D6B6C897-8116-4B03-88B7-B348A6CF306E}" presName="text_2" presStyleLbl="node1" presStyleIdx="1" presStyleCnt="4">
        <dgm:presLayoutVars>
          <dgm:bulletEnabled val="1"/>
        </dgm:presLayoutVars>
      </dgm:prSet>
      <dgm:spPr/>
    </dgm:pt>
    <dgm:pt modelId="{2C50EB1E-6382-4FA8-94A1-053F86DAC95A}" type="pres">
      <dgm:prSet presAssocID="{D6B6C897-8116-4B03-88B7-B348A6CF306E}" presName="accent_2" presStyleCnt="0"/>
      <dgm:spPr/>
    </dgm:pt>
    <dgm:pt modelId="{DBE7C538-56E5-41A4-82B5-1109245A8C3D}" type="pres">
      <dgm:prSet presAssocID="{D6B6C897-8116-4B03-88B7-B348A6CF306E}" presName="accentRepeatNode" presStyleLbl="solidFgAcc1" presStyleIdx="1" presStyleCnt="4"/>
      <dgm:spPr>
        <a:solidFill>
          <a:srgbClr val="3F9C35"/>
        </a:solidFill>
      </dgm:spPr>
    </dgm:pt>
    <dgm:pt modelId="{99A9685C-3EF8-4305-A530-AA762AB228FA}" type="pres">
      <dgm:prSet presAssocID="{5D172751-B622-44EA-B21D-BD49D9EB23B9}" presName="text_3" presStyleLbl="node1" presStyleIdx="2" presStyleCnt="4">
        <dgm:presLayoutVars>
          <dgm:bulletEnabled val="1"/>
        </dgm:presLayoutVars>
      </dgm:prSet>
      <dgm:spPr/>
    </dgm:pt>
    <dgm:pt modelId="{21D5428B-1199-4830-BBCC-32EA56B697C8}" type="pres">
      <dgm:prSet presAssocID="{5D172751-B622-44EA-B21D-BD49D9EB23B9}" presName="accent_3" presStyleCnt="0"/>
      <dgm:spPr/>
    </dgm:pt>
    <dgm:pt modelId="{1D0543F3-BA49-459E-B8B2-72F98389D6B3}" type="pres">
      <dgm:prSet presAssocID="{5D172751-B622-44EA-B21D-BD49D9EB23B9}" presName="accentRepeatNode" presStyleLbl="solidFgAcc1" presStyleIdx="2" presStyleCnt="4"/>
      <dgm:spPr>
        <a:solidFill>
          <a:srgbClr val="3F9C35"/>
        </a:solidFill>
      </dgm:spPr>
    </dgm:pt>
    <dgm:pt modelId="{32ED65FD-B1B6-4E3B-9E8A-87CA39076C2E}" type="pres">
      <dgm:prSet presAssocID="{A0D7530B-7FE5-4747-937E-094EF39D4372}" presName="text_4" presStyleLbl="node1" presStyleIdx="3" presStyleCnt="4">
        <dgm:presLayoutVars>
          <dgm:bulletEnabled val="1"/>
        </dgm:presLayoutVars>
      </dgm:prSet>
      <dgm:spPr/>
    </dgm:pt>
    <dgm:pt modelId="{E9CA6180-71AF-427E-8550-3CB75FAAB215}" type="pres">
      <dgm:prSet presAssocID="{A0D7530B-7FE5-4747-937E-094EF39D4372}" presName="accent_4" presStyleCnt="0"/>
      <dgm:spPr/>
    </dgm:pt>
    <dgm:pt modelId="{EACAC48D-572D-4AF7-B264-A52EA5127DBB}" type="pres">
      <dgm:prSet presAssocID="{A0D7530B-7FE5-4747-937E-094EF39D4372}" presName="accentRepeatNode" presStyleLbl="solidFgAcc1" presStyleIdx="3" presStyleCnt="4"/>
      <dgm:spPr>
        <a:solidFill>
          <a:srgbClr val="3F9C35"/>
        </a:solidFill>
      </dgm:spPr>
    </dgm:pt>
  </dgm:ptLst>
  <dgm:cxnLst>
    <dgm:cxn modelId="{13E15420-D953-415E-9CDC-C0D108CBBF64}" type="presOf" srcId="{C6C062B8-B263-4D5F-8F2A-F0061EC09669}" destId="{5649E90A-C363-48B4-AA55-6B496E5E005B}" srcOrd="0" destOrd="0" presId="urn:microsoft.com/office/officeart/2008/layout/VerticalCurvedList"/>
    <dgm:cxn modelId="{AD2A1735-4AB3-43B5-BE6C-F38FCD113DEE}" srcId="{C6C062B8-B263-4D5F-8F2A-F0061EC09669}" destId="{A0D7530B-7FE5-4747-937E-094EF39D4372}" srcOrd="3" destOrd="0" parTransId="{6E119401-9CFD-4CA3-8566-C0E704F73C1D}" sibTransId="{D43B3D5D-E89F-447E-A92C-828E654CEC5D}"/>
    <dgm:cxn modelId="{F946723E-358D-495E-9B20-37B7E7930372}" srcId="{C6C062B8-B263-4D5F-8F2A-F0061EC09669}" destId="{E84889DB-EB6A-43FF-80E8-C0A616CD5372}" srcOrd="0" destOrd="0" parTransId="{CC51CD1E-9D7E-4434-BC6A-F86E0FC38CD3}" sibTransId="{833A797D-60A7-4E3E-83B8-20B6D03FDD6B}"/>
    <dgm:cxn modelId="{B116F067-9C7A-4179-B13E-487BD8D6A33D}" type="presOf" srcId="{833A797D-60A7-4E3E-83B8-20B6D03FDD6B}" destId="{12F55258-2DF9-4092-9C2D-A75B280BFA87}" srcOrd="0" destOrd="0" presId="urn:microsoft.com/office/officeart/2008/layout/VerticalCurvedList"/>
    <dgm:cxn modelId="{B89EAA74-2CC7-4D18-AFEB-EEC220584083}" type="presOf" srcId="{5D172751-B622-44EA-B21D-BD49D9EB23B9}" destId="{99A9685C-3EF8-4305-A530-AA762AB228FA}" srcOrd="0" destOrd="0" presId="urn:microsoft.com/office/officeart/2008/layout/VerticalCurvedList"/>
    <dgm:cxn modelId="{6B638359-0113-4775-8C55-5623542A0327}" srcId="{C6C062B8-B263-4D5F-8F2A-F0061EC09669}" destId="{5D172751-B622-44EA-B21D-BD49D9EB23B9}" srcOrd="2" destOrd="0" parTransId="{CD495B84-2A25-47C9-A2ED-EEB9DFF4E874}" sibTransId="{A85B8B2C-277B-4D71-9E4F-5CF1828FAEC8}"/>
    <dgm:cxn modelId="{F860C7D1-587B-4A70-933A-F84FB01A4A0A}" srcId="{C6C062B8-B263-4D5F-8F2A-F0061EC09669}" destId="{D6B6C897-8116-4B03-88B7-B348A6CF306E}" srcOrd="1" destOrd="0" parTransId="{9C8990EA-1CE6-42F8-B135-4C1D2112D3A8}" sibTransId="{406057F7-08EF-4569-ADAF-8742A671DDB2}"/>
    <dgm:cxn modelId="{98FE7BD9-7F2B-4BCA-8455-0103AA0F1AE2}" type="presOf" srcId="{A0D7530B-7FE5-4747-937E-094EF39D4372}" destId="{32ED65FD-B1B6-4E3B-9E8A-87CA39076C2E}" srcOrd="0" destOrd="0" presId="urn:microsoft.com/office/officeart/2008/layout/VerticalCurvedList"/>
    <dgm:cxn modelId="{3BB313DA-9BF8-4959-8506-3E7304ADC2F0}" type="presOf" srcId="{E84889DB-EB6A-43FF-80E8-C0A616CD5372}" destId="{83A51349-39F4-4734-AAAA-ADD69E186B2A}" srcOrd="0" destOrd="0" presId="urn:microsoft.com/office/officeart/2008/layout/VerticalCurvedList"/>
    <dgm:cxn modelId="{E87950F9-23A0-4F92-940E-512FCFB340D9}" type="presOf" srcId="{D6B6C897-8116-4B03-88B7-B348A6CF306E}" destId="{CCCEFA5F-D65B-497C-8F4D-A59B4DB74F9B}" srcOrd="0" destOrd="0" presId="urn:microsoft.com/office/officeart/2008/layout/VerticalCurvedList"/>
    <dgm:cxn modelId="{FBDF7E7C-DB35-44DB-A6C8-DF4FD697D200}" type="presParOf" srcId="{5649E90A-C363-48B4-AA55-6B496E5E005B}" destId="{0FD2ADC5-BB57-486F-88FC-E40D06DF9E1A}" srcOrd="0" destOrd="0" presId="urn:microsoft.com/office/officeart/2008/layout/VerticalCurvedList"/>
    <dgm:cxn modelId="{C39904E9-E2E6-4B88-9CC5-00B6D681A549}" type="presParOf" srcId="{0FD2ADC5-BB57-486F-88FC-E40D06DF9E1A}" destId="{78606715-076E-409B-A94C-E6AD2300EA2B}" srcOrd="0" destOrd="0" presId="urn:microsoft.com/office/officeart/2008/layout/VerticalCurvedList"/>
    <dgm:cxn modelId="{0D7B9F15-3209-4209-AD82-27F6EDCD75DB}" type="presParOf" srcId="{78606715-076E-409B-A94C-E6AD2300EA2B}" destId="{B0775AF7-8F5A-4FF3-A9AF-F82EC04490AF}" srcOrd="0" destOrd="0" presId="urn:microsoft.com/office/officeart/2008/layout/VerticalCurvedList"/>
    <dgm:cxn modelId="{D356AFC0-EDC9-49C9-B08E-D67389E12EEE}" type="presParOf" srcId="{78606715-076E-409B-A94C-E6AD2300EA2B}" destId="{12F55258-2DF9-4092-9C2D-A75B280BFA87}" srcOrd="1" destOrd="0" presId="urn:microsoft.com/office/officeart/2008/layout/VerticalCurvedList"/>
    <dgm:cxn modelId="{FD211004-FCB0-4BEE-9F91-BF9D018564D1}" type="presParOf" srcId="{78606715-076E-409B-A94C-E6AD2300EA2B}" destId="{F2275E38-9E3A-4BF9-8C5C-794CFA0AF7DD}" srcOrd="2" destOrd="0" presId="urn:microsoft.com/office/officeart/2008/layout/VerticalCurvedList"/>
    <dgm:cxn modelId="{27ABB525-BDBD-46D8-9910-78D4C99AC60A}" type="presParOf" srcId="{78606715-076E-409B-A94C-E6AD2300EA2B}" destId="{7B2A4A62-E4CF-4DBD-A610-CC21CB2F9505}" srcOrd="3" destOrd="0" presId="urn:microsoft.com/office/officeart/2008/layout/VerticalCurvedList"/>
    <dgm:cxn modelId="{943DD6FF-658D-4871-8776-16DC3B1461F4}" type="presParOf" srcId="{0FD2ADC5-BB57-486F-88FC-E40D06DF9E1A}" destId="{83A51349-39F4-4734-AAAA-ADD69E186B2A}" srcOrd="1" destOrd="0" presId="urn:microsoft.com/office/officeart/2008/layout/VerticalCurvedList"/>
    <dgm:cxn modelId="{299CB1AA-DA2A-44F2-AC90-43648085A9C3}" type="presParOf" srcId="{0FD2ADC5-BB57-486F-88FC-E40D06DF9E1A}" destId="{EF1BA7E6-046D-4DE4-BF8C-C5BB1E0C249D}" srcOrd="2" destOrd="0" presId="urn:microsoft.com/office/officeart/2008/layout/VerticalCurvedList"/>
    <dgm:cxn modelId="{65D33AB8-60D9-470B-9458-2DF6A2B95D0C}" type="presParOf" srcId="{EF1BA7E6-046D-4DE4-BF8C-C5BB1E0C249D}" destId="{FC9F951A-4EF8-47AA-9899-14913FD20158}" srcOrd="0" destOrd="0" presId="urn:microsoft.com/office/officeart/2008/layout/VerticalCurvedList"/>
    <dgm:cxn modelId="{8136F5CB-58D0-45AC-823E-CA426E2E455F}" type="presParOf" srcId="{0FD2ADC5-BB57-486F-88FC-E40D06DF9E1A}" destId="{CCCEFA5F-D65B-497C-8F4D-A59B4DB74F9B}" srcOrd="3" destOrd="0" presId="urn:microsoft.com/office/officeart/2008/layout/VerticalCurvedList"/>
    <dgm:cxn modelId="{D86E6BB2-4EA9-4F55-8DB0-B343C77C5FD4}" type="presParOf" srcId="{0FD2ADC5-BB57-486F-88FC-E40D06DF9E1A}" destId="{2C50EB1E-6382-4FA8-94A1-053F86DAC95A}" srcOrd="4" destOrd="0" presId="urn:microsoft.com/office/officeart/2008/layout/VerticalCurvedList"/>
    <dgm:cxn modelId="{EC893502-64EE-4EE8-9074-914B6A99A57C}" type="presParOf" srcId="{2C50EB1E-6382-4FA8-94A1-053F86DAC95A}" destId="{DBE7C538-56E5-41A4-82B5-1109245A8C3D}" srcOrd="0" destOrd="0" presId="urn:microsoft.com/office/officeart/2008/layout/VerticalCurvedList"/>
    <dgm:cxn modelId="{71F17522-79F9-4327-AFAD-E56F4F7680B7}" type="presParOf" srcId="{0FD2ADC5-BB57-486F-88FC-E40D06DF9E1A}" destId="{99A9685C-3EF8-4305-A530-AA762AB228FA}" srcOrd="5" destOrd="0" presId="urn:microsoft.com/office/officeart/2008/layout/VerticalCurvedList"/>
    <dgm:cxn modelId="{E9C5B6E7-06B4-4C05-928C-CF8F765FEFD0}" type="presParOf" srcId="{0FD2ADC5-BB57-486F-88FC-E40D06DF9E1A}" destId="{21D5428B-1199-4830-BBCC-32EA56B697C8}" srcOrd="6" destOrd="0" presId="urn:microsoft.com/office/officeart/2008/layout/VerticalCurvedList"/>
    <dgm:cxn modelId="{5E2A9C12-146B-4487-BEA8-D341553EC65E}" type="presParOf" srcId="{21D5428B-1199-4830-BBCC-32EA56B697C8}" destId="{1D0543F3-BA49-459E-B8B2-72F98389D6B3}" srcOrd="0" destOrd="0" presId="urn:microsoft.com/office/officeart/2008/layout/VerticalCurvedList"/>
    <dgm:cxn modelId="{FCE37EC3-0185-446E-A058-48ED9A0F5E73}" type="presParOf" srcId="{0FD2ADC5-BB57-486F-88FC-E40D06DF9E1A}" destId="{32ED65FD-B1B6-4E3B-9E8A-87CA39076C2E}" srcOrd="7" destOrd="0" presId="urn:microsoft.com/office/officeart/2008/layout/VerticalCurvedList"/>
    <dgm:cxn modelId="{05E1E62F-F35C-46BC-9182-8721AAE4DDE5}" type="presParOf" srcId="{0FD2ADC5-BB57-486F-88FC-E40D06DF9E1A}" destId="{E9CA6180-71AF-427E-8550-3CB75FAAB215}" srcOrd="8" destOrd="0" presId="urn:microsoft.com/office/officeart/2008/layout/VerticalCurvedList"/>
    <dgm:cxn modelId="{750044A4-666E-47CF-A463-0181F96C6644}" type="presParOf" srcId="{E9CA6180-71AF-427E-8550-3CB75FAAB215}" destId="{EACAC48D-572D-4AF7-B264-A52EA5127DBB}"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4A502D-CF88-418A-9B55-E6EEBF6527A1}">
      <dsp:nvSpPr>
        <dsp:cNvPr id="0" name=""/>
        <dsp:cNvSpPr/>
      </dsp:nvSpPr>
      <dsp:spPr>
        <a:xfrm>
          <a:off x="1510350" y="1085905"/>
          <a:ext cx="1952974" cy="1953071"/>
        </a:xfrm>
        <a:prstGeom prst="ellipse">
          <a:avLst/>
        </a:prstGeom>
        <a:blipFill rotWithShape="0">
          <a:blip xmlns:r="http://schemas.openxmlformats.org/officeDocument/2006/relationships"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l="-39000" r="-3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796356" y="1371926"/>
        <a:ext cx="1380962" cy="1381029"/>
      </dsp:txXfrm>
    </dsp:sp>
    <dsp:sp modelId="{C8157F72-6684-43B8-AC77-61ED09F63F15}">
      <dsp:nvSpPr>
        <dsp:cNvPr id="0" name=""/>
        <dsp:cNvSpPr/>
      </dsp:nvSpPr>
      <dsp:spPr>
        <a:xfrm>
          <a:off x="503229" y="0"/>
          <a:ext cx="3936874" cy="4103953"/>
        </a:xfrm>
        <a:prstGeom prst="blockArc">
          <a:avLst>
            <a:gd name="adj1" fmla="val 17527788"/>
            <a:gd name="adj2" fmla="val 4119114"/>
            <a:gd name="adj3" fmla="val 575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D6B66C-7098-4202-A79C-B868E48B0074}">
      <dsp:nvSpPr>
        <dsp:cNvPr id="0" name=""/>
        <dsp:cNvSpPr/>
      </dsp:nvSpPr>
      <dsp:spPr>
        <a:xfrm>
          <a:off x="3402057" y="345963"/>
          <a:ext cx="1046215" cy="1046508"/>
        </a:xfrm>
        <a:prstGeom prst="ellipse">
          <a:avLst/>
        </a:prstGeom>
        <a:blipFill>
          <a:blip xmlns:r="http://schemas.openxmlformats.org/officeDocument/2006/relationships"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9DCFCA-9204-4033-8C5B-4B92838EBEF2}">
      <dsp:nvSpPr>
        <dsp:cNvPr id="0" name=""/>
        <dsp:cNvSpPr/>
      </dsp:nvSpPr>
      <dsp:spPr>
        <a:xfrm>
          <a:off x="4407293" y="361695"/>
          <a:ext cx="2373202" cy="1012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800100">
            <a:lnSpc>
              <a:spcPct val="90000"/>
            </a:lnSpc>
            <a:spcBef>
              <a:spcPct val="0"/>
            </a:spcBef>
            <a:spcAft>
              <a:spcPct val="10000"/>
            </a:spcAft>
            <a:buNone/>
          </a:pPr>
          <a:r>
            <a:rPr lang="en-US" sz="1800" b="1" kern="1200" dirty="0"/>
            <a:t>1-877-MI-Cyber</a:t>
          </a:r>
        </a:p>
      </dsp:txBody>
      <dsp:txXfrm>
        <a:off x="4407293" y="361695"/>
        <a:ext cx="2373202" cy="1012855"/>
      </dsp:txXfrm>
    </dsp:sp>
    <dsp:sp modelId="{73F22B5D-EEC3-4DCF-9083-95C971B1F8F3}">
      <dsp:nvSpPr>
        <dsp:cNvPr id="0" name=""/>
        <dsp:cNvSpPr/>
      </dsp:nvSpPr>
      <dsp:spPr>
        <a:xfrm>
          <a:off x="3806423" y="1536520"/>
          <a:ext cx="1046215" cy="1046508"/>
        </a:xfrm>
        <a:prstGeom prst="ellipse">
          <a:avLst/>
        </a:prstGeom>
        <a:blipFill>
          <a:blip xmlns:r="http://schemas.openxmlformats.org/officeDocument/2006/relationships" r:embed="rId4"/>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6666266-96A7-440A-AFF4-43A99EA15575}">
      <dsp:nvSpPr>
        <dsp:cNvPr id="0" name=""/>
        <dsp:cNvSpPr/>
      </dsp:nvSpPr>
      <dsp:spPr>
        <a:xfrm>
          <a:off x="4855514" y="1551294"/>
          <a:ext cx="2153227" cy="1012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800100">
            <a:lnSpc>
              <a:spcPct val="90000"/>
            </a:lnSpc>
            <a:spcBef>
              <a:spcPct val="0"/>
            </a:spcBef>
            <a:spcAft>
              <a:spcPct val="10000"/>
            </a:spcAft>
            <a:buNone/>
          </a:pPr>
          <a:r>
            <a:rPr lang="en-US" sz="1800" b="1" kern="1200" dirty="0"/>
            <a:t>1-877-642-9237</a:t>
          </a:r>
          <a:endParaRPr lang="en-US" sz="1200" b="1" kern="1200" dirty="0"/>
        </a:p>
      </dsp:txBody>
      <dsp:txXfrm>
        <a:off x="4855514" y="1551294"/>
        <a:ext cx="2153227" cy="1012855"/>
      </dsp:txXfrm>
    </dsp:sp>
    <dsp:sp modelId="{7DDE7978-BFCE-42DE-8DA3-5B1FD2D5E0E5}">
      <dsp:nvSpPr>
        <dsp:cNvPr id="0" name=""/>
        <dsp:cNvSpPr/>
      </dsp:nvSpPr>
      <dsp:spPr>
        <a:xfrm>
          <a:off x="3402057" y="2743902"/>
          <a:ext cx="1046215" cy="1046508"/>
        </a:xfrm>
        <a:prstGeom prst="ellipse">
          <a:avLst/>
        </a:prstGeom>
        <a:blipFill>
          <a:blip xmlns:r="http://schemas.openxmlformats.org/officeDocument/2006/relationships" r:embed="rId5">
            <a:extLst>
              <a:ext uri="{837473B0-CC2E-450A-ABE3-18F120FF3D39}">
                <a1611:picAttrSrcUrl xmlns:a1611="http://schemas.microsoft.com/office/drawing/2016/11/main" r:i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A17815-9E9C-4B34-9A53-29B9D07440ED}">
      <dsp:nvSpPr>
        <dsp:cNvPr id="0" name=""/>
        <dsp:cNvSpPr/>
      </dsp:nvSpPr>
      <dsp:spPr>
        <a:xfrm>
          <a:off x="4212297" y="2720698"/>
          <a:ext cx="3037523" cy="1012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800100">
            <a:lnSpc>
              <a:spcPct val="90000"/>
            </a:lnSpc>
            <a:spcBef>
              <a:spcPct val="0"/>
            </a:spcBef>
            <a:spcAft>
              <a:spcPct val="10000"/>
            </a:spcAft>
            <a:buNone/>
          </a:pPr>
          <a:r>
            <a:rPr lang="en-US" sz="1800" b="1" kern="1200" dirty="0"/>
            <a:t>MC3@michigan.gov</a:t>
          </a:r>
        </a:p>
      </dsp:txBody>
      <dsp:txXfrm>
        <a:off x="4212297" y="2720698"/>
        <a:ext cx="3037523" cy="10128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F55258-2DF9-4092-9C2D-A75B280BFA87}">
      <dsp:nvSpPr>
        <dsp:cNvPr id="0" name=""/>
        <dsp:cNvSpPr/>
      </dsp:nvSpPr>
      <dsp:spPr>
        <a:xfrm>
          <a:off x="-4527282" y="-694214"/>
          <a:ext cx="5393161" cy="5393161"/>
        </a:xfrm>
        <a:prstGeom prst="blockArc">
          <a:avLst>
            <a:gd name="adj1" fmla="val 18900000"/>
            <a:gd name="adj2" fmla="val 2700000"/>
            <a:gd name="adj3" fmla="val 401"/>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A51349-39F4-4734-AAAA-ADD69E186B2A}">
      <dsp:nvSpPr>
        <dsp:cNvPr id="0" name=""/>
        <dsp:cNvSpPr/>
      </dsp:nvSpPr>
      <dsp:spPr>
        <a:xfrm>
          <a:off x="453549" y="307883"/>
          <a:ext cx="7620199" cy="616088"/>
        </a:xfrm>
        <a:prstGeom prst="rect">
          <a:avLst/>
        </a:prstGeom>
        <a:solidFill>
          <a:srgbClr val="005A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9020"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Officially Included in State Cyber Response Plan</a:t>
          </a:r>
        </a:p>
      </dsp:txBody>
      <dsp:txXfrm>
        <a:off x="453549" y="307883"/>
        <a:ext cx="7620199" cy="616088"/>
      </dsp:txXfrm>
    </dsp:sp>
    <dsp:sp modelId="{FC9F951A-4EF8-47AA-9899-14913FD20158}">
      <dsp:nvSpPr>
        <dsp:cNvPr id="0" name=""/>
        <dsp:cNvSpPr/>
      </dsp:nvSpPr>
      <dsp:spPr>
        <a:xfrm>
          <a:off x="68494" y="230872"/>
          <a:ext cx="770110" cy="770110"/>
        </a:xfrm>
        <a:prstGeom prst="ellipse">
          <a:avLst/>
        </a:prstGeom>
        <a:solidFill>
          <a:srgbClr val="3F9C3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CEFA5F-D65B-497C-8F4D-A59B4DB74F9B}">
      <dsp:nvSpPr>
        <dsp:cNvPr id="0" name=""/>
        <dsp:cNvSpPr/>
      </dsp:nvSpPr>
      <dsp:spPr>
        <a:xfrm>
          <a:off x="806767" y="1232176"/>
          <a:ext cx="7266982" cy="616088"/>
        </a:xfrm>
        <a:prstGeom prst="rect">
          <a:avLst/>
        </a:prstGeom>
        <a:solidFill>
          <a:srgbClr val="005A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9020"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Members Complete Regular Training to maintain skills </a:t>
          </a:r>
        </a:p>
      </dsp:txBody>
      <dsp:txXfrm>
        <a:off x="806767" y="1232176"/>
        <a:ext cx="7266982" cy="616088"/>
      </dsp:txXfrm>
    </dsp:sp>
    <dsp:sp modelId="{DBE7C538-56E5-41A4-82B5-1109245A8C3D}">
      <dsp:nvSpPr>
        <dsp:cNvPr id="0" name=""/>
        <dsp:cNvSpPr/>
      </dsp:nvSpPr>
      <dsp:spPr>
        <a:xfrm>
          <a:off x="421712" y="1155165"/>
          <a:ext cx="770110" cy="770110"/>
        </a:xfrm>
        <a:prstGeom prst="ellipse">
          <a:avLst/>
        </a:prstGeom>
        <a:solidFill>
          <a:srgbClr val="3F9C3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9A9685C-3EF8-4305-A530-AA762AB228FA}">
      <dsp:nvSpPr>
        <dsp:cNvPr id="0" name=""/>
        <dsp:cNvSpPr/>
      </dsp:nvSpPr>
      <dsp:spPr>
        <a:xfrm>
          <a:off x="806767" y="2156468"/>
          <a:ext cx="7266982" cy="616088"/>
        </a:xfrm>
        <a:prstGeom prst="rect">
          <a:avLst/>
        </a:prstGeom>
        <a:solidFill>
          <a:srgbClr val="005A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9020"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Professional Networking</a:t>
          </a:r>
        </a:p>
      </dsp:txBody>
      <dsp:txXfrm>
        <a:off x="806767" y="2156468"/>
        <a:ext cx="7266982" cy="616088"/>
      </dsp:txXfrm>
    </dsp:sp>
    <dsp:sp modelId="{1D0543F3-BA49-459E-B8B2-72F98389D6B3}">
      <dsp:nvSpPr>
        <dsp:cNvPr id="0" name=""/>
        <dsp:cNvSpPr/>
      </dsp:nvSpPr>
      <dsp:spPr>
        <a:xfrm>
          <a:off x="421712" y="2079457"/>
          <a:ext cx="770110" cy="770110"/>
        </a:xfrm>
        <a:prstGeom prst="ellipse">
          <a:avLst/>
        </a:prstGeom>
        <a:solidFill>
          <a:srgbClr val="3F9C3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ED65FD-B1B6-4E3B-9E8A-87CA39076C2E}">
      <dsp:nvSpPr>
        <dsp:cNvPr id="0" name=""/>
        <dsp:cNvSpPr/>
      </dsp:nvSpPr>
      <dsp:spPr>
        <a:xfrm>
          <a:off x="453549" y="3080761"/>
          <a:ext cx="7620199" cy="616088"/>
        </a:xfrm>
        <a:prstGeom prst="rect">
          <a:avLst/>
        </a:prstGeom>
        <a:solidFill>
          <a:srgbClr val="005A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9020"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Support for other Civic Efforts</a:t>
          </a:r>
        </a:p>
      </dsp:txBody>
      <dsp:txXfrm>
        <a:off x="453549" y="3080761"/>
        <a:ext cx="7620199" cy="616088"/>
      </dsp:txXfrm>
    </dsp:sp>
    <dsp:sp modelId="{EACAC48D-572D-4AF7-B264-A52EA5127DBB}">
      <dsp:nvSpPr>
        <dsp:cNvPr id="0" name=""/>
        <dsp:cNvSpPr/>
      </dsp:nvSpPr>
      <dsp:spPr>
        <a:xfrm>
          <a:off x="68494" y="3003749"/>
          <a:ext cx="770110" cy="770110"/>
        </a:xfrm>
        <a:prstGeom prst="ellipse">
          <a:avLst/>
        </a:prstGeom>
        <a:solidFill>
          <a:srgbClr val="3F9C3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56828-20B4-4CCD-B47F-CF3A89346CF1}" type="datetimeFigureOut">
              <a:rPr lang="en-US" smtClean="0"/>
              <a:t>5/15/2024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AFE5D4-1C44-4929-AF57-7B02A6A37DA2}" type="slidenum">
              <a:rPr lang="en-US" smtClean="0"/>
              <a:t>‹#›</a:t>
            </a:fld>
            <a:endParaRPr lang="en-US" dirty="0"/>
          </a:p>
        </p:txBody>
      </p:sp>
    </p:spTree>
    <p:extLst>
      <p:ext uri="{BB962C8B-B14F-4D97-AF65-F5344CB8AC3E}">
        <p14:creationId xmlns:p14="http://schemas.microsoft.com/office/powerpoint/2010/main" val="3623034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AFE5D4-1C44-4929-AF57-7B02A6A37DA2}" type="slidenum">
              <a:rPr lang="en-US" smtClean="0"/>
              <a:t>1</a:t>
            </a:fld>
            <a:endParaRPr lang="en-US" dirty="0"/>
          </a:p>
        </p:txBody>
      </p:sp>
    </p:spTree>
    <p:extLst>
      <p:ext uri="{BB962C8B-B14F-4D97-AF65-F5344CB8AC3E}">
        <p14:creationId xmlns:p14="http://schemas.microsoft.com/office/powerpoint/2010/main" val="3754596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AFE5D4-1C44-4929-AF57-7B02A6A37DA2}" type="slidenum">
              <a:rPr lang="en-US" smtClean="0"/>
              <a:t>2</a:t>
            </a:fld>
            <a:endParaRPr lang="en-US" dirty="0"/>
          </a:p>
        </p:txBody>
      </p:sp>
    </p:spTree>
    <p:extLst>
      <p:ext uri="{BB962C8B-B14F-4D97-AF65-F5344CB8AC3E}">
        <p14:creationId xmlns:p14="http://schemas.microsoft.com/office/powerpoint/2010/main" val="605593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AFE5D4-1C44-4929-AF57-7B02A6A37DA2}" type="slidenum">
              <a:rPr lang="en-US" smtClean="0"/>
              <a:t>3</a:t>
            </a:fld>
            <a:endParaRPr lang="en-US" dirty="0"/>
          </a:p>
        </p:txBody>
      </p:sp>
    </p:spTree>
    <p:extLst>
      <p:ext uri="{BB962C8B-B14F-4D97-AF65-F5344CB8AC3E}">
        <p14:creationId xmlns:p14="http://schemas.microsoft.com/office/powerpoint/2010/main" val="3320594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AFE5D4-1C44-4929-AF57-7B02A6A37DA2}" type="slidenum">
              <a:rPr lang="en-US" smtClean="0"/>
              <a:t>4</a:t>
            </a:fld>
            <a:endParaRPr lang="en-US" dirty="0"/>
          </a:p>
        </p:txBody>
      </p:sp>
    </p:spTree>
    <p:extLst>
      <p:ext uri="{BB962C8B-B14F-4D97-AF65-F5344CB8AC3E}">
        <p14:creationId xmlns:p14="http://schemas.microsoft.com/office/powerpoint/2010/main" val="437308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AFE5D4-1C44-4929-AF57-7B02A6A37DA2}" type="slidenum">
              <a:rPr lang="en-US" smtClean="0"/>
              <a:t>5</a:t>
            </a:fld>
            <a:endParaRPr lang="en-US" dirty="0"/>
          </a:p>
        </p:txBody>
      </p:sp>
    </p:spTree>
    <p:extLst>
      <p:ext uri="{BB962C8B-B14F-4D97-AF65-F5344CB8AC3E}">
        <p14:creationId xmlns:p14="http://schemas.microsoft.com/office/powerpoint/2010/main" val="1878099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C2AF0-AC52-DED8-41E5-39D85DF731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6470C6-0042-31D0-4521-51E4EB6134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633254-6E6C-1902-F74E-ECF0EAD49430}"/>
              </a:ext>
            </a:extLst>
          </p:cNvPr>
          <p:cNvSpPr>
            <a:spLocks noGrp="1"/>
          </p:cNvSpPr>
          <p:nvPr>
            <p:ph type="body" idx="1"/>
          </p:nvPr>
        </p:nvSpPr>
        <p:spPr/>
        <p:txBody>
          <a:bodyPr/>
          <a:lstStyle/>
          <a:p>
            <a:r>
              <a:rPr lang="en-US"/>
              <a:t> </a:t>
            </a:r>
            <a:endParaRPr lang="en-US" dirty="0"/>
          </a:p>
        </p:txBody>
      </p:sp>
      <p:sp>
        <p:nvSpPr>
          <p:cNvPr id="4" name="Slide Number Placeholder 3">
            <a:extLst>
              <a:ext uri="{FF2B5EF4-FFF2-40B4-BE49-F238E27FC236}">
                <a16:creationId xmlns:a16="http://schemas.microsoft.com/office/drawing/2014/main" id="{217B745A-3242-2846-379E-512210692B4C}"/>
              </a:ext>
            </a:extLst>
          </p:cNvPr>
          <p:cNvSpPr>
            <a:spLocks noGrp="1"/>
          </p:cNvSpPr>
          <p:nvPr>
            <p:ph type="sldNum" sz="quarter" idx="5"/>
          </p:nvPr>
        </p:nvSpPr>
        <p:spPr/>
        <p:txBody>
          <a:bodyPr/>
          <a:lstStyle/>
          <a:p>
            <a:fld id="{2AAFE5D4-1C44-4929-AF57-7B02A6A37DA2}" type="slidenum">
              <a:rPr lang="en-US" smtClean="0"/>
              <a:t>10</a:t>
            </a:fld>
            <a:endParaRPr lang="en-US" dirty="0"/>
          </a:p>
        </p:txBody>
      </p:sp>
    </p:spTree>
    <p:extLst>
      <p:ext uri="{BB962C8B-B14F-4D97-AF65-F5344CB8AC3E}">
        <p14:creationId xmlns:p14="http://schemas.microsoft.com/office/powerpoint/2010/main" val="3620242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AFE5D4-1C44-4929-AF57-7B02A6A37DA2}" type="slidenum">
              <a:rPr lang="en-US" smtClean="0"/>
              <a:t>12</a:t>
            </a:fld>
            <a:endParaRPr lang="en-US" dirty="0"/>
          </a:p>
        </p:txBody>
      </p:sp>
    </p:spTree>
    <p:extLst>
      <p:ext uri="{BB962C8B-B14F-4D97-AF65-F5344CB8AC3E}">
        <p14:creationId xmlns:p14="http://schemas.microsoft.com/office/powerpoint/2010/main" val="2845146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1AB38-D729-5E1B-22FF-DA3D626832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EBF3A5-2671-3423-EE68-98B8A1B487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71430B-95E0-2409-1E3E-BF3CD9BA43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3A3A5C-06EC-207F-EC18-29EA0775B218}"/>
              </a:ext>
            </a:extLst>
          </p:cNvPr>
          <p:cNvSpPr>
            <a:spLocks noGrp="1"/>
          </p:cNvSpPr>
          <p:nvPr>
            <p:ph type="sldNum" sz="quarter" idx="5"/>
          </p:nvPr>
        </p:nvSpPr>
        <p:spPr/>
        <p:txBody>
          <a:bodyPr/>
          <a:lstStyle/>
          <a:p>
            <a:fld id="{2AAFE5D4-1C44-4929-AF57-7B02A6A37DA2}" type="slidenum">
              <a:rPr lang="en-US" smtClean="0"/>
              <a:t>13</a:t>
            </a:fld>
            <a:endParaRPr lang="en-US" dirty="0"/>
          </a:p>
        </p:txBody>
      </p:sp>
    </p:spTree>
    <p:extLst>
      <p:ext uri="{BB962C8B-B14F-4D97-AF65-F5344CB8AC3E}">
        <p14:creationId xmlns:p14="http://schemas.microsoft.com/office/powerpoint/2010/main" val="2517843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C18BB-524E-56A8-849A-2C29890ACE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C5F648-08B8-1300-285B-6F8120C4D6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6EFAB5-C29E-00FE-B779-2B9AF1B249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78B6C4-71EC-CD02-E81B-212D00084A3A}"/>
              </a:ext>
            </a:extLst>
          </p:cNvPr>
          <p:cNvSpPr>
            <a:spLocks noGrp="1"/>
          </p:cNvSpPr>
          <p:nvPr>
            <p:ph type="sldNum" sz="quarter" idx="5"/>
          </p:nvPr>
        </p:nvSpPr>
        <p:spPr/>
        <p:txBody>
          <a:bodyPr/>
          <a:lstStyle/>
          <a:p>
            <a:fld id="{2AAFE5D4-1C44-4929-AF57-7B02A6A37DA2}" type="slidenum">
              <a:rPr lang="en-US" smtClean="0"/>
              <a:t>14</a:t>
            </a:fld>
            <a:endParaRPr lang="en-US" dirty="0"/>
          </a:p>
        </p:txBody>
      </p:sp>
    </p:spTree>
    <p:extLst>
      <p:ext uri="{BB962C8B-B14F-4D97-AF65-F5344CB8AC3E}">
        <p14:creationId xmlns:p14="http://schemas.microsoft.com/office/powerpoint/2010/main" val="576380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5D46A-9C29-F891-8AC7-D8490F776E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648C88-D438-96DC-FC42-AAA760AF89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A7FF05-024D-5EC1-117C-DBABC5DF052E}"/>
              </a:ext>
            </a:extLst>
          </p:cNvPr>
          <p:cNvSpPr>
            <a:spLocks noGrp="1"/>
          </p:cNvSpPr>
          <p:nvPr>
            <p:ph type="body" idx="1"/>
          </p:nvPr>
        </p:nvSpPr>
        <p:spPr/>
        <p:txBody>
          <a:bodyPr/>
          <a:lstStyle/>
          <a:p>
            <a:r>
              <a:rPr lang="en-US" dirty="0"/>
              <a:t> </a:t>
            </a:r>
          </a:p>
          <a:p>
            <a:endParaRPr lang="en-US" dirty="0"/>
          </a:p>
        </p:txBody>
      </p:sp>
      <p:sp>
        <p:nvSpPr>
          <p:cNvPr id="4" name="Slide Number Placeholder 3">
            <a:extLst>
              <a:ext uri="{FF2B5EF4-FFF2-40B4-BE49-F238E27FC236}">
                <a16:creationId xmlns:a16="http://schemas.microsoft.com/office/drawing/2014/main" id="{2DE8546E-7203-1196-3BAB-F2C6C47B4323}"/>
              </a:ext>
            </a:extLst>
          </p:cNvPr>
          <p:cNvSpPr>
            <a:spLocks noGrp="1"/>
          </p:cNvSpPr>
          <p:nvPr>
            <p:ph type="sldNum" sz="quarter" idx="5"/>
          </p:nvPr>
        </p:nvSpPr>
        <p:spPr/>
        <p:txBody>
          <a:bodyPr/>
          <a:lstStyle/>
          <a:p>
            <a:fld id="{2AAFE5D4-1C44-4929-AF57-7B02A6A37DA2}" type="slidenum">
              <a:rPr lang="en-US" smtClean="0"/>
              <a:t>15</a:t>
            </a:fld>
            <a:endParaRPr lang="en-US" dirty="0"/>
          </a:p>
        </p:txBody>
      </p:sp>
    </p:spTree>
    <p:extLst>
      <p:ext uri="{BB962C8B-B14F-4D97-AF65-F5344CB8AC3E}">
        <p14:creationId xmlns:p14="http://schemas.microsoft.com/office/powerpoint/2010/main" val="1566363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5D46A-9C29-F891-8AC7-D8490F776E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648C88-D438-96DC-FC42-AAA760AF89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A7FF05-024D-5EC1-117C-DBABC5DF052E}"/>
              </a:ext>
            </a:extLst>
          </p:cNvPr>
          <p:cNvSpPr>
            <a:spLocks noGrp="1"/>
          </p:cNvSpPr>
          <p:nvPr>
            <p:ph type="body" idx="1"/>
          </p:nvPr>
        </p:nvSpPr>
        <p:spPr/>
        <p:txBody>
          <a:bodyPr/>
          <a:lstStyle/>
          <a:p>
            <a:r>
              <a:rPr lang="en-US" dirty="0"/>
              <a:t> </a:t>
            </a:r>
          </a:p>
          <a:p>
            <a:endParaRPr lang="en-US" dirty="0"/>
          </a:p>
        </p:txBody>
      </p:sp>
      <p:sp>
        <p:nvSpPr>
          <p:cNvPr id="4" name="Slide Number Placeholder 3">
            <a:extLst>
              <a:ext uri="{FF2B5EF4-FFF2-40B4-BE49-F238E27FC236}">
                <a16:creationId xmlns:a16="http://schemas.microsoft.com/office/drawing/2014/main" id="{2DE8546E-7203-1196-3BAB-F2C6C47B4323}"/>
              </a:ext>
            </a:extLst>
          </p:cNvPr>
          <p:cNvSpPr>
            <a:spLocks noGrp="1"/>
          </p:cNvSpPr>
          <p:nvPr>
            <p:ph type="sldNum" sz="quarter" idx="5"/>
          </p:nvPr>
        </p:nvSpPr>
        <p:spPr/>
        <p:txBody>
          <a:bodyPr/>
          <a:lstStyle/>
          <a:p>
            <a:fld id="{2AAFE5D4-1C44-4929-AF57-7B02A6A37DA2}" type="slidenum">
              <a:rPr lang="en-US" smtClean="0"/>
              <a:t>16</a:t>
            </a:fld>
            <a:endParaRPr lang="en-US" dirty="0"/>
          </a:p>
        </p:txBody>
      </p:sp>
    </p:spTree>
    <p:extLst>
      <p:ext uri="{BB962C8B-B14F-4D97-AF65-F5344CB8AC3E}">
        <p14:creationId xmlns:p14="http://schemas.microsoft.com/office/powerpoint/2010/main" val="1477129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AFE5D4-1C44-4929-AF57-7B02A6A37DA2}" type="slidenum">
              <a:rPr lang="en-US" smtClean="0"/>
              <a:t>20</a:t>
            </a:fld>
            <a:endParaRPr lang="en-US" dirty="0"/>
          </a:p>
        </p:txBody>
      </p:sp>
    </p:spTree>
    <p:extLst>
      <p:ext uri="{BB962C8B-B14F-4D97-AF65-F5344CB8AC3E}">
        <p14:creationId xmlns:p14="http://schemas.microsoft.com/office/powerpoint/2010/main" val="33402810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Graphical user interface&#10;&#10;Description automatically generated">
            <a:extLst>
              <a:ext uri="{FF2B5EF4-FFF2-40B4-BE49-F238E27FC236}">
                <a16:creationId xmlns:a16="http://schemas.microsoft.com/office/drawing/2014/main" id="{DC3BA77C-3D93-4E80-B224-699167EFB1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1686"/>
            <a:ext cx="12695762" cy="7141366"/>
          </a:xfrm>
          <a:prstGeom prst="rect">
            <a:avLst/>
          </a:prstGeom>
        </p:spPr>
      </p:pic>
      <p:pic>
        <p:nvPicPr>
          <p:cNvPr id="10" name="Picture 9" descr="A picture containing text, clipart&#10;&#10;Description automatically generated">
            <a:extLst>
              <a:ext uri="{FF2B5EF4-FFF2-40B4-BE49-F238E27FC236}">
                <a16:creationId xmlns:a16="http://schemas.microsoft.com/office/drawing/2014/main" id="{06928960-BE79-4C25-B8C7-99D8343B50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6225" y="2595560"/>
            <a:ext cx="3891537" cy="1666875"/>
          </a:xfrm>
          <a:prstGeom prst="rect">
            <a:avLst/>
          </a:prstGeom>
        </p:spPr>
      </p:pic>
      <p:sp>
        <p:nvSpPr>
          <p:cNvPr id="3" name="Subtitle 2">
            <a:extLst>
              <a:ext uri="{FF2B5EF4-FFF2-40B4-BE49-F238E27FC236}">
                <a16:creationId xmlns:a16="http://schemas.microsoft.com/office/drawing/2014/main" id="{AE7F9208-DE55-4BE1-BFE2-E17BF707AAC9}"/>
              </a:ext>
            </a:extLst>
          </p:cNvPr>
          <p:cNvSpPr>
            <a:spLocks noGrp="1"/>
          </p:cNvSpPr>
          <p:nvPr>
            <p:ph type="subTitle" idx="1" hasCustomPrompt="1"/>
          </p:nvPr>
        </p:nvSpPr>
        <p:spPr>
          <a:xfrm>
            <a:off x="4777857" y="3430780"/>
            <a:ext cx="6823594" cy="1655762"/>
          </a:xfrm>
        </p:spPr>
        <p:txBody>
          <a:bodyPr/>
          <a:lstStyle>
            <a:lvl1pPr marL="0" indent="0" algn="l">
              <a:buNone/>
              <a:defRPr sz="2400">
                <a:solidFill>
                  <a:srgbClr val="005A8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presenter name, title</a:t>
            </a:r>
          </a:p>
        </p:txBody>
      </p:sp>
      <p:sp>
        <p:nvSpPr>
          <p:cNvPr id="2" name="Title 1">
            <a:extLst>
              <a:ext uri="{FF2B5EF4-FFF2-40B4-BE49-F238E27FC236}">
                <a16:creationId xmlns:a16="http://schemas.microsoft.com/office/drawing/2014/main" id="{BCB4E525-74B0-4F94-833E-F16B419B9824}"/>
              </a:ext>
            </a:extLst>
          </p:cNvPr>
          <p:cNvSpPr>
            <a:spLocks noGrp="1"/>
          </p:cNvSpPr>
          <p:nvPr>
            <p:ph type="ctrTitle"/>
          </p:nvPr>
        </p:nvSpPr>
        <p:spPr>
          <a:xfrm>
            <a:off x="4777857" y="931149"/>
            <a:ext cx="6823594" cy="2387600"/>
          </a:xfrm>
        </p:spPr>
        <p:txBody>
          <a:bodyPr anchor="b"/>
          <a:lstStyle>
            <a:lvl1pPr algn="l">
              <a:defRPr sz="6000"/>
            </a:lvl1pPr>
          </a:lstStyle>
          <a:p>
            <a:r>
              <a:rPr lang="en-US" dirty="0"/>
              <a:t>Click to edit Master title style</a:t>
            </a:r>
          </a:p>
        </p:txBody>
      </p:sp>
      <p:sp>
        <p:nvSpPr>
          <p:cNvPr id="5" name="Content Placeholder 4">
            <a:extLst>
              <a:ext uri="{FF2B5EF4-FFF2-40B4-BE49-F238E27FC236}">
                <a16:creationId xmlns:a16="http://schemas.microsoft.com/office/drawing/2014/main" id="{DECA9590-9130-4087-BBEC-2D0D4983AB65}"/>
              </a:ext>
            </a:extLst>
          </p:cNvPr>
          <p:cNvSpPr>
            <a:spLocks noGrp="1"/>
          </p:cNvSpPr>
          <p:nvPr>
            <p:ph sz="quarter" idx="10" hasCustomPrompt="1"/>
          </p:nvPr>
        </p:nvSpPr>
        <p:spPr>
          <a:xfrm>
            <a:off x="4777857" y="5198573"/>
            <a:ext cx="3402012" cy="619125"/>
          </a:xfrm>
        </p:spPr>
        <p:txBody>
          <a:bodyPr>
            <a:normAutofit/>
          </a:bodyPr>
          <a:lstStyle>
            <a:lvl1pPr algn="l">
              <a:buFontTx/>
              <a:buNone/>
              <a:defRPr sz="2400">
                <a:solidFill>
                  <a:srgbClr val="005A8B"/>
                </a:solidFill>
              </a:defRPr>
            </a:lvl1pPr>
          </a:lstStyle>
          <a:p>
            <a:pPr lvl="0"/>
            <a:r>
              <a:rPr lang="en-US" dirty="0"/>
              <a:t>Click to enter date</a:t>
            </a:r>
          </a:p>
        </p:txBody>
      </p:sp>
    </p:spTree>
    <p:extLst>
      <p:ext uri="{BB962C8B-B14F-4D97-AF65-F5344CB8AC3E}">
        <p14:creationId xmlns:p14="http://schemas.microsoft.com/office/powerpoint/2010/main" val="318708322"/>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lternate title slide">
    <p:spTree>
      <p:nvGrpSpPr>
        <p:cNvPr id="1" name=""/>
        <p:cNvGrpSpPr/>
        <p:nvPr/>
      </p:nvGrpSpPr>
      <p:grpSpPr>
        <a:xfrm>
          <a:off x="0" y="0"/>
          <a:ext cx="0" cy="0"/>
          <a:chOff x="0" y="0"/>
          <a:chExt cx="0" cy="0"/>
        </a:xfrm>
      </p:grpSpPr>
      <p:pic>
        <p:nvPicPr>
          <p:cNvPr id="8" name="Picture 7" descr="Graphical user interface&#10;&#10;Description automatically generated">
            <a:extLst>
              <a:ext uri="{FF2B5EF4-FFF2-40B4-BE49-F238E27FC236}">
                <a16:creationId xmlns:a16="http://schemas.microsoft.com/office/drawing/2014/main" id="{DC3BA77C-3D93-4E80-B224-699167EFB1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1686"/>
            <a:ext cx="12695762" cy="7141366"/>
          </a:xfrm>
          <a:prstGeom prst="rect">
            <a:avLst/>
          </a:prstGeom>
        </p:spPr>
      </p:pic>
      <p:sp>
        <p:nvSpPr>
          <p:cNvPr id="3" name="Subtitle 2">
            <a:extLst>
              <a:ext uri="{FF2B5EF4-FFF2-40B4-BE49-F238E27FC236}">
                <a16:creationId xmlns:a16="http://schemas.microsoft.com/office/drawing/2014/main" id="{AE7F9208-DE55-4BE1-BFE2-E17BF707AAC9}"/>
              </a:ext>
            </a:extLst>
          </p:cNvPr>
          <p:cNvSpPr>
            <a:spLocks noGrp="1"/>
          </p:cNvSpPr>
          <p:nvPr>
            <p:ph type="subTitle" idx="1" hasCustomPrompt="1"/>
          </p:nvPr>
        </p:nvSpPr>
        <p:spPr>
          <a:xfrm>
            <a:off x="4777857" y="3430780"/>
            <a:ext cx="6823594" cy="1655762"/>
          </a:xfrm>
        </p:spPr>
        <p:txBody>
          <a:bodyPr/>
          <a:lstStyle>
            <a:lvl1pPr marL="0" indent="0" algn="l">
              <a:buNone/>
              <a:defRPr sz="2400">
                <a:solidFill>
                  <a:srgbClr val="005A8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presenter name, title</a:t>
            </a:r>
          </a:p>
        </p:txBody>
      </p:sp>
      <p:sp>
        <p:nvSpPr>
          <p:cNvPr id="2" name="Title 1">
            <a:extLst>
              <a:ext uri="{FF2B5EF4-FFF2-40B4-BE49-F238E27FC236}">
                <a16:creationId xmlns:a16="http://schemas.microsoft.com/office/drawing/2014/main" id="{BCB4E525-74B0-4F94-833E-F16B419B9824}"/>
              </a:ext>
            </a:extLst>
          </p:cNvPr>
          <p:cNvSpPr>
            <a:spLocks noGrp="1"/>
          </p:cNvSpPr>
          <p:nvPr>
            <p:ph type="ctrTitle"/>
          </p:nvPr>
        </p:nvSpPr>
        <p:spPr>
          <a:xfrm>
            <a:off x="4777857" y="931149"/>
            <a:ext cx="6823594" cy="2387600"/>
          </a:xfrm>
        </p:spPr>
        <p:txBody>
          <a:bodyPr anchor="b"/>
          <a:lstStyle>
            <a:lvl1pPr algn="l">
              <a:defRPr sz="6000"/>
            </a:lvl1pPr>
          </a:lstStyle>
          <a:p>
            <a:r>
              <a:rPr lang="en-US" dirty="0"/>
              <a:t>Click to edit Master title style</a:t>
            </a:r>
          </a:p>
        </p:txBody>
      </p:sp>
      <p:sp>
        <p:nvSpPr>
          <p:cNvPr id="5" name="Content Placeholder 4">
            <a:extLst>
              <a:ext uri="{FF2B5EF4-FFF2-40B4-BE49-F238E27FC236}">
                <a16:creationId xmlns:a16="http://schemas.microsoft.com/office/drawing/2014/main" id="{DECA9590-9130-4087-BBEC-2D0D4983AB65}"/>
              </a:ext>
            </a:extLst>
          </p:cNvPr>
          <p:cNvSpPr>
            <a:spLocks noGrp="1"/>
          </p:cNvSpPr>
          <p:nvPr>
            <p:ph sz="quarter" idx="10" hasCustomPrompt="1"/>
          </p:nvPr>
        </p:nvSpPr>
        <p:spPr>
          <a:xfrm>
            <a:off x="4777857" y="5198573"/>
            <a:ext cx="3402012" cy="619125"/>
          </a:xfrm>
        </p:spPr>
        <p:txBody>
          <a:bodyPr>
            <a:normAutofit/>
          </a:bodyPr>
          <a:lstStyle>
            <a:lvl1pPr algn="l">
              <a:buFontTx/>
              <a:buNone/>
              <a:defRPr sz="2400">
                <a:solidFill>
                  <a:srgbClr val="005A8B"/>
                </a:solidFill>
              </a:defRPr>
            </a:lvl1pPr>
          </a:lstStyle>
          <a:p>
            <a:pPr lvl="0"/>
            <a:r>
              <a:rPr lang="en-US" dirty="0"/>
              <a:t>Click to enter date</a:t>
            </a:r>
          </a:p>
        </p:txBody>
      </p:sp>
      <p:sp>
        <p:nvSpPr>
          <p:cNvPr id="7" name="Rectangle 6">
            <a:extLst>
              <a:ext uri="{FF2B5EF4-FFF2-40B4-BE49-F238E27FC236}">
                <a16:creationId xmlns:a16="http://schemas.microsoft.com/office/drawing/2014/main" id="{EB70F340-B9B8-4650-8899-C7F1FFFE5663}"/>
              </a:ext>
            </a:extLst>
          </p:cNvPr>
          <p:cNvSpPr/>
          <p:nvPr userDrawn="1"/>
        </p:nvSpPr>
        <p:spPr>
          <a:xfrm>
            <a:off x="0" y="-141686"/>
            <a:ext cx="4548188" cy="7141366"/>
          </a:xfrm>
          <a:prstGeom prst="rect">
            <a:avLst/>
          </a:prstGeom>
          <a:gradFill flip="none" rotWithShape="1">
            <a:gsLst>
              <a:gs pos="0">
                <a:srgbClr val="005A8B">
                  <a:shade val="30000"/>
                  <a:satMod val="115000"/>
                </a:srgbClr>
              </a:gs>
              <a:gs pos="50000">
                <a:srgbClr val="005A8B">
                  <a:shade val="67500"/>
                  <a:satMod val="115000"/>
                </a:srgbClr>
              </a:gs>
              <a:gs pos="100000">
                <a:srgbClr val="005A8B">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picture containing text, clipart&#10;&#10;Description automatically generated">
            <a:extLst>
              <a:ext uri="{FF2B5EF4-FFF2-40B4-BE49-F238E27FC236}">
                <a16:creationId xmlns:a16="http://schemas.microsoft.com/office/drawing/2014/main" id="{06928960-BE79-4C25-B8C7-99D8343B50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2646" y="2591786"/>
            <a:ext cx="3891537" cy="1666875"/>
          </a:xfrm>
          <a:prstGeom prst="rect">
            <a:avLst/>
          </a:prstGeom>
        </p:spPr>
      </p:pic>
    </p:spTree>
    <p:extLst>
      <p:ext uri="{BB962C8B-B14F-4D97-AF65-F5344CB8AC3E}">
        <p14:creationId xmlns:p14="http://schemas.microsoft.com/office/powerpoint/2010/main" val="3655244744"/>
      </p:ext>
    </p:extLst>
  </p:cSld>
  <p:clrMapOvr>
    <a:masterClrMapping/>
  </p:clrMapOvr>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pic>
        <p:nvPicPr>
          <p:cNvPr id="8" name="Picture 7" descr="Graphical user interface&#10;&#10;Description automatically generated">
            <a:extLst>
              <a:ext uri="{FF2B5EF4-FFF2-40B4-BE49-F238E27FC236}">
                <a16:creationId xmlns:a16="http://schemas.microsoft.com/office/drawing/2014/main" id="{DC3BA77C-3D93-4E80-B224-699167EFB1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0254"/>
            <a:ext cx="12584002" cy="7078501"/>
          </a:xfrm>
          <a:prstGeom prst="rect">
            <a:avLst/>
          </a:prstGeom>
        </p:spPr>
      </p:pic>
      <p:sp>
        <p:nvSpPr>
          <p:cNvPr id="3" name="Subtitle 2">
            <a:extLst>
              <a:ext uri="{FF2B5EF4-FFF2-40B4-BE49-F238E27FC236}">
                <a16:creationId xmlns:a16="http://schemas.microsoft.com/office/drawing/2014/main" id="{AE7F9208-DE55-4BE1-BFE2-E17BF707AAC9}"/>
              </a:ext>
            </a:extLst>
          </p:cNvPr>
          <p:cNvSpPr>
            <a:spLocks noGrp="1"/>
          </p:cNvSpPr>
          <p:nvPr>
            <p:ph type="subTitle" idx="1" hasCustomPrompt="1"/>
          </p:nvPr>
        </p:nvSpPr>
        <p:spPr>
          <a:xfrm>
            <a:off x="4777856" y="3429000"/>
            <a:ext cx="6814069" cy="2768600"/>
          </a:xfrm>
        </p:spPr>
        <p:txBody>
          <a:bodyPr/>
          <a:lstStyle>
            <a:lvl1pPr marL="0" indent="0" algn="l">
              <a:buNone/>
              <a:defRPr sz="2400">
                <a:solidFill>
                  <a:srgbClr val="005A8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contact information and other resources</a:t>
            </a:r>
          </a:p>
        </p:txBody>
      </p:sp>
      <p:sp>
        <p:nvSpPr>
          <p:cNvPr id="2" name="Title 1">
            <a:extLst>
              <a:ext uri="{FF2B5EF4-FFF2-40B4-BE49-F238E27FC236}">
                <a16:creationId xmlns:a16="http://schemas.microsoft.com/office/drawing/2014/main" id="{BCB4E525-74B0-4F94-833E-F16B419B9824}"/>
              </a:ext>
            </a:extLst>
          </p:cNvPr>
          <p:cNvSpPr>
            <a:spLocks noGrp="1"/>
          </p:cNvSpPr>
          <p:nvPr>
            <p:ph type="ctrTitle" hasCustomPrompt="1"/>
          </p:nvPr>
        </p:nvSpPr>
        <p:spPr>
          <a:xfrm>
            <a:off x="4777856" y="1579978"/>
            <a:ext cx="6814069" cy="1736133"/>
          </a:xfrm>
        </p:spPr>
        <p:txBody>
          <a:bodyPr anchor="ctr"/>
          <a:lstStyle>
            <a:lvl1pPr algn="l">
              <a:defRPr sz="8800"/>
            </a:lvl1pPr>
          </a:lstStyle>
          <a:p>
            <a:r>
              <a:rPr lang="en-US" dirty="0"/>
              <a:t>THANK YOU</a:t>
            </a:r>
          </a:p>
        </p:txBody>
      </p:sp>
      <p:pic>
        <p:nvPicPr>
          <p:cNvPr id="7" name="Picture 6" descr="Logo&#10;&#10;Description automatically generated">
            <a:extLst>
              <a:ext uri="{FF2B5EF4-FFF2-40B4-BE49-F238E27FC236}">
                <a16:creationId xmlns:a16="http://schemas.microsoft.com/office/drawing/2014/main" id="{1C3ECFF1-C983-4C44-BA54-59F777420BE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9644" y="2480267"/>
            <a:ext cx="3915091" cy="1676964"/>
          </a:xfrm>
          <a:prstGeom prst="rect">
            <a:avLst/>
          </a:prstGeom>
        </p:spPr>
      </p:pic>
    </p:spTree>
    <p:extLst>
      <p:ext uri="{BB962C8B-B14F-4D97-AF65-F5344CB8AC3E}">
        <p14:creationId xmlns:p14="http://schemas.microsoft.com/office/powerpoint/2010/main" val="876271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Alternate end slide">
    <p:spTree>
      <p:nvGrpSpPr>
        <p:cNvPr id="1" name=""/>
        <p:cNvGrpSpPr/>
        <p:nvPr/>
      </p:nvGrpSpPr>
      <p:grpSpPr>
        <a:xfrm>
          <a:off x="0" y="0"/>
          <a:ext cx="0" cy="0"/>
          <a:chOff x="0" y="0"/>
          <a:chExt cx="0" cy="0"/>
        </a:xfrm>
      </p:grpSpPr>
      <p:pic>
        <p:nvPicPr>
          <p:cNvPr id="8" name="Picture 7" descr="Graphical user interface&#10;&#10;Description automatically generated">
            <a:extLst>
              <a:ext uri="{FF2B5EF4-FFF2-40B4-BE49-F238E27FC236}">
                <a16:creationId xmlns:a16="http://schemas.microsoft.com/office/drawing/2014/main" id="{DC3BA77C-3D93-4E80-B224-699167EFB1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0254"/>
            <a:ext cx="12584002" cy="7078501"/>
          </a:xfrm>
          <a:prstGeom prst="rect">
            <a:avLst/>
          </a:prstGeom>
        </p:spPr>
      </p:pic>
      <p:sp>
        <p:nvSpPr>
          <p:cNvPr id="3" name="Subtitle 2">
            <a:extLst>
              <a:ext uri="{FF2B5EF4-FFF2-40B4-BE49-F238E27FC236}">
                <a16:creationId xmlns:a16="http://schemas.microsoft.com/office/drawing/2014/main" id="{AE7F9208-DE55-4BE1-BFE2-E17BF707AAC9}"/>
              </a:ext>
            </a:extLst>
          </p:cNvPr>
          <p:cNvSpPr>
            <a:spLocks noGrp="1"/>
          </p:cNvSpPr>
          <p:nvPr>
            <p:ph type="subTitle" idx="1" hasCustomPrompt="1"/>
          </p:nvPr>
        </p:nvSpPr>
        <p:spPr>
          <a:xfrm>
            <a:off x="4777856" y="3429000"/>
            <a:ext cx="6814069" cy="2768600"/>
          </a:xfrm>
        </p:spPr>
        <p:txBody>
          <a:bodyPr/>
          <a:lstStyle>
            <a:lvl1pPr marL="0" indent="0" algn="l">
              <a:buNone/>
              <a:defRPr sz="2400">
                <a:solidFill>
                  <a:srgbClr val="005A8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contact information and other resources</a:t>
            </a:r>
          </a:p>
        </p:txBody>
      </p:sp>
      <p:sp>
        <p:nvSpPr>
          <p:cNvPr id="2" name="Title 1">
            <a:extLst>
              <a:ext uri="{FF2B5EF4-FFF2-40B4-BE49-F238E27FC236}">
                <a16:creationId xmlns:a16="http://schemas.microsoft.com/office/drawing/2014/main" id="{BCB4E525-74B0-4F94-833E-F16B419B9824}"/>
              </a:ext>
            </a:extLst>
          </p:cNvPr>
          <p:cNvSpPr>
            <a:spLocks noGrp="1"/>
          </p:cNvSpPr>
          <p:nvPr>
            <p:ph type="ctrTitle" hasCustomPrompt="1"/>
          </p:nvPr>
        </p:nvSpPr>
        <p:spPr>
          <a:xfrm>
            <a:off x="4777856" y="1579978"/>
            <a:ext cx="6814069" cy="1736133"/>
          </a:xfrm>
        </p:spPr>
        <p:txBody>
          <a:bodyPr anchor="ctr"/>
          <a:lstStyle>
            <a:lvl1pPr algn="l">
              <a:defRPr sz="8800"/>
            </a:lvl1pPr>
          </a:lstStyle>
          <a:p>
            <a:r>
              <a:rPr lang="en-US" dirty="0"/>
              <a:t>THANK YOU</a:t>
            </a:r>
          </a:p>
        </p:txBody>
      </p:sp>
      <p:sp>
        <p:nvSpPr>
          <p:cNvPr id="6" name="Rectangle 5">
            <a:extLst>
              <a:ext uri="{FF2B5EF4-FFF2-40B4-BE49-F238E27FC236}">
                <a16:creationId xmlns:a16="http://schemas.microsoft.com/office/drawing/2014/main" id="{EA11DA6D-D50A-487E-BFA4-D2B83D38DA42}"/>
              </a:ext>
            </a:extLst>
          </p:cNvPr>
          <p:cNvSpPr/>
          <p:nvPr userDrawn="1"/>
        </p:nvSpPr>
        <p:spPr>
          <a:xfrm>
            <a:off x="-1920" y="-110254"/>
            <a:ext cx="4507245" cy="7078501"/>
          </a:xfrm>
          <a:prstGeom prst="rect">
            <a:avLst/>
          </a:prstGeom>
          <a:gradFill flip="none" rotWithShape="1">
            <a:gsLst>
              <a:gs pos="0">
                <a:srgbClr val="005A8B">
                  <a:shade val="30000"/>
                  <a:satMod val="115000"/>
                </a:srgbClr>
              </a:gs>
              <a:gs pos="50000">
                <a:srgbClr val="005A8B">
                  <a:shade val="67500"/>
                  <a:satMod val="115000"/>
                </a:srgbClr>
              </a:gs>
              <a:gs pos="100000">
                <a:srgbClr val="005A8B">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ogo&#10;&#10;Description automatically generated">
            <a:extLst>
              <a:ext uri="{FF2B5EF4-FFF2-40B4-BE49-F238E27FC236}">
                <a16:creationId xmlns:a16="http://schemas.microsoft.com/office/drawing/2014/main" id="{1C3ECFF1-C983-4C44-BA54-59F777420BE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9644" y="2480267"/>
            <a:ext cx="3915091" cy="1676964"/>
          </a:xfrm>
          <a:prstGeom prst="rect">
            <a:avLst/>
          </a:prstGeom>
        </p:spPr>
      </p:pic>
    </p:spTree>
    <p:extLst>
      <p:ext uri="{BB962C8B-B14F-4D97-AF65-F5344CB8AC3E}">
        <p14:creationId xmlns:p14="http://schemas.microsoft.com/office/powerpoint/2010/main" val="2174848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4546C-D21F-4F69-94DD-B36EE55743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6478A9-CC8B-4E30-9BE2-70FFB3BEF964}"/>
              </a:ext>
            </a:extLst>
          </p:cNvPr>
          <p:cNvSpPr>
            <a:spLocks noGrp="1"/>
          </p:cNvSpPr>
          <p:nvPr>
            <p:ph idx="1"/>
          </p:nvPr>
        </p:nvSpPr>
        <p:spPr>
          <a:xfrm>
            <a:off x="600074" y="1253331"/>
            <a:ext cx="11000987" cy="4623594"/>
          </a:xfrm>
        </p:spPr>
        <p:txBody>
          <a:bodyPr/>
          <a:lstStyle>
            <a:lvl1pPr>
              <a:defRPr sz="3400"/>
            </a:lvl1pPr>
            <a:lvl2pPr>
              <a:defRPr sz="3000"/>
            </a:lvl2pPr>
            <a:lvl3pPr>
              <a:defRPr sz="2600"/>
            </a:lvl3pPr>
            <a:lvl4pPr>
              <a:defRPr sz="22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6226496-1851-4870-9EBF-A5158B37B137}"/>
              </a:ext>
            </a:extLst>
          </p:cNvPr>
          <p:cNvSpPr>
            <a:spLocks noGrp="1"/>
          </p:cNvSpPr>
          <p:nvPr>
            <p:ph type="sldNum" sz="quarter" idx="12"/>
          </p:nvPr>
        </p:nvSpPr>
        <p:spPr>
          <a:xfrm>
            <a:off x="11430781" y="6196331"/>
            <a:ext cx="619759" cy="447674"/>
          </a:xfrm>
          <a:prstGeom prst="rect">
            <a:avLst/>
          </a:prstGeom>
        </p:spPr>
        <p:txBody>
          <a:bodyPr anchor="ctr"/>
          <a:lstStyle>
            <a:lvl1pPr algn="l">
              <a:defRPr sz="2400">
                <a:solidFill>
                  <a:srgbClr val="005A8B"/>
                </a:solidFill>
                <a:latin typeface="Arial" panose="020B0604020202020204" pitchFamily="34" charset="0"/>
                <a:cs typeface="Arial" panose="020B0604020202020204" pitchFamily="34" charset="0"/>
              </a:defRPr>
            </a:lvl1pPr>
          </a:lstStyle>
          <a:p>
            <a:fld id="{313A7355-F5F2-411A-841C-4AD40336178C}" type="slidenum">
              <a:rPr lang="en-US" smtClean="0"/>
              <a:pPr/>
              <a:t>‹#›</a:t>
            </a:fld>
            <a:endParaRPr lang="en-US" dirty="0"/>
          </a:p>
        </p:txBody>
      </p:sp>
    </p:spTree>
    <p:extLst>
      <p:ext uri="{BB962C8B-B14F-4D97-AF65-F5344CB8AC3E}">
        <p14:creationId xmlns:p14="http://schemas.microsoft.com/office/powerpoint/2010/main" val="2108874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CEF5C-ED0C-4DED-A53A-9CB8A03D9BBE}"/>
              </a:ext>
            </a:extLst>
          </p:cNvPr>
          <p:cNvSpPr>
            <a:spLocks noGrp="1"/>
          </p:cNvSpPr>
          <p:nvPr>
            <p:ph type="title"/>
          </p:nvPr>
        </p:nvSpPr>
        <p:spPr>
          <a:xfrm>
            <a:off x="919162" y="1771650"/>
            <a:ext cx="10353675" cy="2508426"/>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1E76B94C-2CF7-4572-95A7-05942DEDD26E}"/>
              </a:ext>
            </a:extLst>
          </p:cNvPr>
          <p:cNvSpPr>
            <a:spLocks noGrp="1"/>
          </p:cNvSpPr>
          <p:nvPr>
            <p:ph type="body" idx="1"/>
          </p:nvPr>
        </p:nvSpPr>
        <p:spPr>
          <a:xfrm>
            <a:off x="919161" y="4309357"/>
            <a:ext cx="10353675" cy="1500187"/>
          </a:xfrm>
        </p:spPr>
        <p:txBody>
          <a:bodyPr/>
          <a:lstStyle>
            <a:lvl1pPr marL="0" indent="0">
              <a:buNone/>
              <a:defRPr sz="2400">
                <a:solidFill>
                  <a:srgbClr val="005A8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Rectangle 3">
            <a:extLst>
              <a:ext uri="{FF2B5EF4-FFF2-40B4-BE49-F238E27FC236}">
                <a16:creationId xmlns:a16="http://schemas.microsoft.com/office/drawing/2014/main" id="{8D4A246B-A64A-4C8A-84E6-83767DA3A0DF}"/>
              </a:ext>
            </a:extLst>
          </p:cNvPr>
          <p:cNvSpPr/>
          <p:nvPr userDrawn="1"/>
        </p:nvSpPr>
        <p:spPr>
          <a:xfrm>
            <a:off x="9720261" y="6031865"/>
            <a:ext cx="2217739" cy="704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text, clipart&#10;&#10;Description automatically generated">
            <a:extLst>
              <a:ext uri="{FF2B5EF4-FFF2-40B4-BE49-F238E27FC236}">
                <a16:creationId xmlns:a16="http://schemas.microsoft.com/office/drawing/2014/main" id="{998020C8-47C6-4007-A3E0-99CCC6EE1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160" y="279576"/>
            <a:ext cx="2326193" cy="949149"/>
          </a:xfrm>
          <a:prstGeom prst="rect">
            <a:avLst/>
          </a:prstGeom>
        </p:spPr>
      </p:pic>
    </p:spTree>
    <p:extLst>
      <p:ext uri="{BB962C8B-B14F-4D97-AF65-F5344CB8AC3E}">
        <p14:creationId xmlns:p14="http://schemas.microsoft.com/office/powerpoint/2010/main" val="4206606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CA4C0-F5CE-4451-ABDD-5B861A8AF5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CE4237-3FAE-4BAA-915D-0B8E84E85E20}"/>
              </a:ext>
            </a:extLst>
          </p:cNvPr>
          <p:cNvSpPr>
            <a:spLocks noGrp="1"/>
          </p:cNvSpPr>
          <p:nvPr>
            <p:ph sz="half" idx="1"/>
          </p:nvPr>
        </p:nvSpPr>
        <p:spPr>
          <a:xfrm>
            <a:off x="600074" y="1219201"/>
            <a:ext cx="5306835" cy="4667249"/>
          </a:xfrm>
        </p:spPr>
        <p:txBody>
          <a:bodyPr/>
          <a:lstStyle>
            <a:lvl1pPr>
              <a:defRPr sz="3200"/>
            </a:lvl1pPr>
            <a:lvl2pPr>
              <a:defRPr sz="2800"/>
            </a:lvl2pPr>
            <a:lvl3pPr>
              <a:defRPr sz="2400"/>
            </a:lvl3pPr>
            <a:lvl4pPr>
              <a:defRPr sz="20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88A0A2B-3205-4151-958B-480B5C5A3FE0}"/>
              </a:ext>
            </a:extLst>
          </p:cNvPr>
          <p:cNvSpPr>
            <a:spLocks noGrp="1"/>
          </p:cNvSpPr>
          <p:nvPr>
            <p:ph sz="half" idx="2"/>
          </p:nvPr>
        </p:nvSpPr>
        <p:spPr>
          <a:xfrm>
            <a:off x="6263096" y="1219201"/>
            <a:ext cx="5306835" cy="4667249"/>
          </a:xfrm>
        </p:spPr>
        <p:txBody>
          <a:bodyPr/>
          <a:lstStyle>
            <a:lvl1pPr>
              <a:defRPr sz="3200"/>
            </a:lvl1pPr>
            <a:lvl2pPr>
              <a:defRPr sz="2800"/>
            </a:lvl2pPr>
            <a:lvl3pPr>
              <a:defRPr sz="2400"/>
            </a:lvl3pPr>
            <a:lvl4pPr>
              <a:defRPr sz="20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04292B04-69B5-4DBE-B94C-18B2843BBB65}"/>
              </a:ext>
            </a:extLst>
          </p:cNvPr>
          <p:cNvSpPr>
            <a:spLocks noGrp="1"/>
          </p:cNvSpPr>
          <p:nvPr>
            <p:ph type="sldNum" sz="quarter" idx="12"/>
          </p:nvPr>
        </p:nvSpPr>
        <p:spPr>
          <a:xfrm>
            <a:off x="11418277" y="6207761"/>
            <a:ext cx="679938" cy="447040"/>
          </a:xfrm>
          <a:prstGeom prst="rect">
            <a:avLst/>
          </a:prstGeom>
        </p:spPr>
        <p:txBody>
          <a:bodyPr anchor="ctr"/>
          <a:lstStyle>
            <a:lvl1pPr algn="l">
              <a:defRPr sz="2400">
                <a:solidFill>
                  <a:srgbClr val="005A8B"/>
                </a:solidFill>
                <a:latin typeface="Arial" panose="020B0604020202020204" pitchFamily="34" charset="0"/>
                <a:cs typeface="Arial" panose="020B0604020202020204" pitchFamily="34" charset="0"/>
              </a:defRPr>
            </a:lvl1pPr>
          </a:lstStyle>
          <a:p>
            <a:fld id="{313A7355-F5F2-411A-841C-4AD40336178C}" type="slidenum">
              <a:rPr lang="en-US" smtClean="0"/>
              <a:pPr/>
              <a:t>‹#›</a:t>
            </a:fld>
            <a:endParaRPr lang="en-US" dirty="0"/>
          </a:p>
        </p:txBody>
      </p:sp>
    </p:spTree>
    <p:extLst>
      <p:ext uri="{BB962C8B-B14F-4D97-AF65-F5344CB8AC3E}">
        <p14:creationId xmlns:p14="http://schemas.microsoft.com/office/powerpoint/2010/main" val="1181437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54AE6-E284-4209-8C26-CC48EB7BC145}"/>
              </a:ext>
            </a:extLst>
          </p:cNvPr>
          <p:cNvSpPr>
            <a:spLocks noGrp="1"/>
          </p:cNvSpPr>
          <p:nvPr>
            <p:ph type="title"/>
          </p:nvPr>
        </p:nvSpPr>
        <p:spPr>
          <a:xfrm>
            <a:off x="970843" y="256381"/>
            <a:ext cx="10611557" cy="823912"/>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30510A-4AC4-4378-9355-D1D3841BC9B8}"/>
              </a:ext>
            </a:extLst>
          </p:cNvPr>
          <p:cNvSpPr>
            <a:spLocks noGrp="1"/>
          </p:cNvSpPr>
          <p:nvPr>
            <p:ph type="body" idx="1"/>
          </p:nvPr>
        </p:nvSpPr>
        <p:spPr>
          <a:xfrm>
            <a:off x="609600" y="1240897"/>
            <a:ext cx="5410201" cy="823912"/>
          </a:xfrm>
        </p:spPr>
        <p:txBody>
          <a:bodyPr anchor="b"/>
          <a:lstStyle>
            <a:lvl1pPr marL="0" indent="0">
              <a:buNone/>
              <a:defRPr sz="2400" b="1">
                <a:solidFill>
                  <a:srgbClr val="005A8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5E218D4-83CC-4D26-BA20-98DC17A8C16D}"/>
              </a:ext>
            </a:extLst>
          </p:cNvPr>
          <p:cNvSpPr>
            <a:spLocks noGrp="1"/>
          </p:cNvSpPr>
          <p:nvPr>
            <p:ph sz="half" idx="2"/>
          </p:nvPr>
        </p:nvSpPr>
        <p:spPr>
          <a:xfrm>
            <a:off x="609600" y="2225413"/>
            <a:ext cx="5410201" cy="3689612"/>
          </a:xfrm>
        </p:spPr>
        <p:txBody>
          <a:bodyPr/>
          <a:lstStyle>
            <a:lvl1pPr>
              <a:defRPr sz="3200"/>
            </a:lvl1pPr>
            <a:lvl2pPr>
              <a:defRPr sz="2800"/>
            </a:lvl2pPr>
            <a:lvl3pPr>
              <a:defRPr sz="2400"/>
            </a:lvl3pPr>
            <a:lvl4pPr>
              <a:defRPr sz="20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E0E1E97-F576-4B46-A254-079837B1403F}"/>
              </a:ext>
            </a:extLst>
          </p:cNvPr>
          <p:cNvSpPr>
            <a:spLocks noGrp="1"/>
          </p:cNvSpPr>
          <p:nvPr>
            <p:ph type="body" sz="quarter" idx="3"/>
          </p:nvPr>
        </p:nvSpPr>
        <p:spPr>
          <a:xfrm>
            <a:off x="6172200" y="1240897"/>
            <a:ext cx="5410200" cy="823912"/>
          </a:xfrm>
        </p:spPr>
        <p:txBody>
          <a:bodyPr anchor="b"/>
          <a:lstStyle>
            <a:lvl1pPr marL="0" indent="0">
              <a:buNone/>
              <a:defRPr sz="2400" b="1">
                <a:solidFill>
                  <a:srgbClr val="005A8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9F4A413-4482-4BCC-83C1-AFEA3075DDF7}"/>
              </a:ext>
            </a:extLst>
          </p:cNvPr>
          <p:cNvSpPr>
            <a:spLocks noGrp="1"/>
          </p:cNvSpPr>
          <p:nvPr>
            <p:ph sz="quarter" idx="4"/>
          </p:nvPr>
        </p:nvSpPr>
        <p:spPr>
          <a:xfrm>
            <a:off x="6172200" y="2225413"/>
            <a:ext cx="5410200" cy="3689612"/>
          </a:xfrm>
        </p:spPr>
        <p:txBody>
          <a:bodyPr/>
          <a:lstStyle>
            <a:lvl1pPr>
              <a:defRPr sz="3200"/>
            </a:lvl1pPr>
            <a:lvl2pPr>
              <a:defRPr sz="2800"/>
            </a:lvl2pPr>
            <a:lvl3pPr>
              <a:defRPr sz="2400"/>
            </a:lvl3pPr>
            <a:lvl4pPr>
              <a:defRPr sz="20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871FD1D2-6BD3-44FD-AE54-3E026614898F}"/>
              </a:ext>
            </a:extLst>
          </p:cNvPr>
          <p:cNvSpPr>
            <a:spLocks noGrp="1"/>
          </p:cNvSpPr>
          <p:nvPr>
            <p:ph type="sldNum" sz="quarter" idx="12"/>
          </p:nvPr>
        </p:nvSpPr>
        <p:spPr>
          <a:xfrm>
            <a:off x="11430000" y="6189785"/>
            <a:ext cx="679938" cy="503457"/>
          </a:xfrm>
          <a:prstGeom prst="rect">
            <a:avLst/>
          </a:prstGeom>
        </p:spPr>
        <p:txBody>
          <a:bodyPr anchor="ctr"/>
          <a:lstStyle>
            <a:lvl1pPr algn="l">
              <a:defRPr sz="2400">
                <a:solidFill>
                  <a:srgbClr val="005A8B"/>
                </a:solidFill>
                <a:latin typeface="Arial" panose="020B0604020202020204" pitchFamily="34" charset="0"/>
                <a:cs typeface="Arial" panose="020B0604020202020204" pitchFamily="34" charset="0"/>
              </a:defRPr>
            </a:lvl1pPr>
          </a:lstStyle>
          <a:p>
            <a:fld id="{313A7355-F5F2-411A-841C-4AD40336178C}" type="slidenum">
              <a:rPr lang="en-US" smtClean="0"/>
              <a:pPr/>
              <a:t>‹#›</a:t>
            </a:fld>
            <a:endParaRPr lang="en-US" dirty="0"/>
          </a:p>
        </p:txBody>
      </p:sp>
    </p:spTree>
    <p:extLst>
      <p:ext uri="{BB962C8B-B14F-4D97-AF65-F5344CB8AC3E}">
        <p14:creationId xmlns:p14="http://schemas.microsoft.com/office/powerpoint/2010/main" val="3518052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B17F6-FBE7-43CC-8E9B-460AEB17F1CE}"/>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628F8B0-8B19-49E7-B603-4FA1F29B81EC}"/>
              </a:ext>
            </a:extLst>
          </p:cNvPr>
          <p:cNvSpPr>
            <a:spLocks noGrp="1"/>
          </p:cNvSpPr>
          <p:nvPr>
            <p:ph type="sldNum" sz="quarter" idx="12"/>
          </p:nvPr>
        </p:nvSpPr>
        <p:spPr>
          <a:xfrm>
            <a:off x="11521440" y="6214527"/>
            <a:ext cx="670560" cy="433386"/>
          </a:xfrm>
          <a:prstGeom prst="rect">
            <a:avLst/>
          </a:prstGeom>
        </p:spPr>
        <p:txBody>
          <a:bodyPr anchor="ctr"/>
          <a:lstStyle>
            <a:lvl1pPr algn="l">
              <a:defRPr sz="2400">
                <a:solidFill>
                  <a:srgbClr val="005A8B"/>
                </a:solidFill>
                <a:latin typeface="Arial" panose="020B0604020202020204" pitchFamily="34" charset="0"/>
                <a:cs typeface="Arial" panose="020B0604020202020204" pitchFamily="34" charset="0"/>
              </a:defRPr>
            </a:lvl1pPr>
          </a:lstStyle>
          <a:p>
            <a:fld id="{313A7355-F5F2-411A-841C-4AD40336178C}" type="slidenum">
              <a:rPr lang="en-US" smtClean="0"/>
              <a:pPr/>
              <a:t>‹#›</a:t>
            </a:fld>
            <a:endParaRPr lang="en-US" dirty="0"/>
          </a:p>
        </p:txBody>
      </p:sp>
    </p:spTree>
    <p:extLst>
      <p:ext uri="{BB962C8B-B14F-4D97-AF65-F5344CB8AC3E}">
        <p14:creationId xmlns:p14="http://schemas.microsoft.com/office/powerpoint/2010/main" val="218015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EFAEAC-96A4-4A79-9560-A8865DB021F0}"/>
              </a:ext>
            </a:extLst>
          </p:cNvPr>
          <p:cNvSpPr>
            <a:spLocks noGrp="1"/>
          </p:cNvSpPr>
          <p:nvPr>
            <p:ph type="sldNum" sz="quarter" idx="12"/>
          </p:nvPr>
        </p:nvSpPr>
        <p:spPr>
          <a:xfrm>
            <a:off x="11535508" y="6219923"/>
            <a:ext cx="574430" cy="452438"/>
          </a:xfrm>
          <a:prstGeom prst="rect">
            <a:avLst/>
          </a:prstGeom>
        </p:spPr>
        <p:txBody>
          <a:bodyPr anchor="ctr"/>
          <a:lstStyle>
            <a:lvl1pPr algn="l">
              <a:defRPr sz="2400">
                <a:solidFill>
                  <a:srgbClr val="005A8B"/>
                </a:solidFill>
                <a:latin typeface="Arial" panose="020B0604020202020204" pitchFamily="34" charset="0"/>
                <a:cs typeface="Arial" panose="020B0604020202020204" pitchFamily="34" charset="0"/>
              </a:defRPr>
            </a:lvl1pPr>
          </a:lstStyle>
          <a:p>
            <a:fld id="{313A7355-F5F2-411A-841C-4AD40336178C}" type="slidenum">
              <a:rPr lang="en-US" smtClean="0"/>
              <a:pPr/>
              <a:t>‹#›</a:t>
            </a:fld>
            <a:endParaRPr lang="en-US" dirty="0"/>
          </a:p>
        </p:txBody>
      </p:sp>
      <p:sp>
        <p:nvSpPr>
          <p:cNvPr id="5" name="Rectangle 4">
            <a:extLst>
              <a:ext uri="{FF2B5EF4-FFF2-40B4-BE49-F238E27FC236}">
                <a16:creationId xmlns:a16="http://schemas.microsoft.com/office/drawing/2014/main" id="{06675C96-4288-408E-975D-E28BD6767F7D}"/>
              </a:ext>
            </a:extLst>
          </p:cNvPr>
          <p:cNvSpPr/>
          <p:nvPr userDrawn="1"/>
        </p:nvSpPr>
        <p:spPr>
          <a:xfrm>
            <a:off x="0" y="0"/>
            <a:ext cx="12192000" cy="18739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11542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D653B-8A9C-4A43-93B5-46510CD2EE15}"/>
              </a:ext>
            </a:extLst>
          </p:cNvPr>
          <p:cNvSpPr>
            <a:spLocks noGrp="1"/>
          </p:cNvSpPr>
          <p:nvPr>
            <p:ph type="title"/>
          </p:nvPr>
        </p:nvSpPr>
        <p:spPr>
          <a:xfrm>
            <a:off x="952677" y="299156"/>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59D098-BE43-4421-84BC-47574886F751}"/>
              </a:ext>
            </a:extLst>
          </p:cNvPr>
          <p:cNvSpPr>
            <a:spLocks noGrp="1"/>
          </p:cNvSpPr>
          <p:nvPr>
            <p:ph idx="1"/>
          </p:nvPr>
        </p:nvSpPr>
        <p:spPr>
          <a:xfrm>
            <a:off x="4981576" y="299157"/>
            <a:ext cx="6591300" cy="55015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D9472226-DF2E-42C8-8D73-00C60647F750}"/>
              </a:ext>
            </a:extLst>
          </p:cNvPr>
          <p:cNvSpPr>
            <a:spLocks noGrp="1"/>
          </p:cNvSpPr>
          <p:nvPr>
            <p:ph type="body" sz="half" idx="2"/>
          </p:nvPr>
        </p:nvSpPr>
        <p:spPr>
          <a:xfrm>
            <a:off x="955499" y="2049462"/>
            <a:ext cx="3932237" cy="3751264"/>
          </a:xfrm>
        </p:spPr>
        <p:txBody>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2368BC7B-51AD-4B17-BF0A-D9C15BDADA75}"/>
              </a:ext>
            </a:extLst>
          </p:cNvPr>
          <p:cNvSpPr>
            <a:spLocks noGrp="1"/>
          </p:cNvSpPr>
          <p:nvPr>
            <p:ph type="sldNum" sz="quarter" idx="12"/>
          </p:nvPr>
        </p:nvSpPr>
        <p:spPr>
          <a:xfrm>
            <a:off x="11523785" y="6228447"/>
            <a:ext cx="668215" cy="442912"/>
          </a:xfrm>
          <a:prstGeom prst="rect">
            <a:avLst/>
          </a:prstGeom>
        </p:spPr>
        <p:txBody>
          <a:bodyPr anchor="ctr"/>
          <a:lstStyle>
            <a:lvl1pPr algn="l">
              <a:defRPr sz="2400">
                <a:solidFill>
                  <a:srgbClr val="005A8B"/>
                </a:solidFill>
                <a:latin typeface="Arial" panose="020B0604020202020204" pitchFamily="34" charset="0"/>
                <a:cs typeface="Arial" panose="020B0604020202020204" pitchFamily="34" charset="0"/>
              </a:defRPr>
            </a:lvl1pPr>
          </a:lstStyle>
          <a:p>
            <a:fld id="{313A7355-F5F2-411A-841C-4AD40336178C}" type="slidenum">
              <a:rPr lang="en-US" smtClean="0"/>
              <a:pPr/>
              <a:t>‹#›</a:t>
            </a:fld>
            <a:endParaRPr lang="en-US" dirty="0"/>
          </a:p>
        </p:txBody>
      </p:sp>
    </p:spTree>
    <p:extLst>
      <p:ext uri="{BB962C8B-B14F-4D97-AF65-F5344CB8AC3E}">
        <p14:creationId xmlns:p14="http://schemas.microsoft.com/office/powerpoint/2010/main" val="16916122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0ABBA-D86F-447E-AABF-2B997D4F2843}"/>
              </a:ext>
            </a:extLst>
          </p:cNvPr>
          <p:cNvSpPr>
            <a:spLocks noGrp="1"/>
          </p:cNvSpPr>
          <p:nvPr>
            <p:ph type="title"/>
          </p:nvPr>
        </p:nvSpPr>
        <p:spPr>
          <a:xfrm>
            <a:off x="970843" y="259644"/>
            <a:ext cx="10592507" cy="779969"/>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C9AAFEB8-2E70-48AC-AF46-E4CD0F8B4AC3}"/>
              </a:ext>
            </a:extLst>
          </p:cNvPr>
          <p:cNvSpPr>
            <a:spLocks noGrp="1"/>
          </p:cNvSpPr>
          <p:nvPr>
            <p:ph type="pic" idx="1"/>
          </p:nvPr>
        </p:nvSpPr>
        <p:spPr>
          <a:xfrm>
            <a:off x="4876799" y="1219200"/>
            <a:ext cx="6686551" cy="4610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9A01A60-A55F-4770-8FD7-EBD45E14323B}"/>
              </a:ext>
            </a:extLst>
          </p:cNvPr>
          <p:cNvSpPr>
            <a:spLocks noGrp="1"/>
          </p:cNvSpPr>
          <p:nvPr>
            <p:ph type="body" sz="half" idx="2"/>
          </p:nvPr>
        </p:nvSpPr>
        <p:spPr>
          <a:xfrm>
            <a:off x="628650" y="1219200"/>
            <a:ext cx="4067528" cy="4610100"/>
          </a:xfrm>
        </p:spPr>
        <p:txBody>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Slide Number Placeholder 6">
            <a:extLst>
              <a:ext uri="{FF2B5EF4-FFF2-40B4-BE49-F238E27FC236}">
                <a16:creationId xmlns:a16="http://schemas.microsoft.com/office/drawing/2014/main" id="{2E620B9B-FFF2-4608-8DE3-87842FDD5332}"/>
              </a:ext>
            </a:extLst>
          </p:cNvPr>
          <p:cNvSpPr>
            <a:spLocks noGrp="1"/>
          </p:cNvSpPr>
          <p:nvPr>
            <p:ph type="sldNum" sz="quarter" idx="12"/>
          </p:nvPr>
        </p:nvSpPr>
        <p:spPr>
          <a:xfrm>
            <a:off x="11079480" y="6241733"/>
            <a:ext cx="655320" cy="442912"/>
          </a:xfrm>
          <a:prstGeom prst="rect">
            <a:avLst/>
          </a:prstGeom>
        </p:spPr>
        <p:txBody>
          <a:bodyPr anchor="ctr"/>
          <a:lstStyle>
            <a:lvl1pPr algn="l">
              <a:defRPr sz="2400">
                <a:solidFill>
                  <a:srgbClr val="005A8B"/>
                </a:solidFill>
                <a:latin typeface="Arial" panose="020B0604020202020204" pitchFamily="34" charset="0"/>
                <a:cs typeface="Arial" panose="020B0604020202020204" pitchFamily="34" charset="0"/>
              </a:defRPr>
            </a:lvl1pPr>
          </a:lstStyle>
          <a:p>
            <a:fld id="{313A7355-F5F2-411A-841C-4AD40336178C}" type="slidenum">
              <a:rPr lang="en-US" smtClean="0"/>
              <a:pPr/>
              <a:t>‹#›</a:t>
            </a:fld>
            <a:endParaRPr lang="en-US" dirty="0"/>
          </a:p>
        </p:txBody>
      </p:sp>
    </p:spTree>
    <p:extLst>
      <p:ext uri="{BB962C8B-B14F-4D97-AF65-F5344CB8AC3E}">
        <p14:creationId xmlns:p14="http://schemas.microsoft.com/office/powerpoint/2010/main" val="931121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EE369D-72A4-41C8-B1F6-833878A888A9}"/>
              </a:ext>
            </a:extLst>
          </p:cNvPr>
          <p:cNvSpPr>
            <a:spLocks noGrp="1"/>
          </p:cNvSpPr>
          <p:nvPr>
            <p:ph type="title"/>
          </p:nvPr>
        </p:nvSpPr>
        <p:spPr>
          <a:xfrm>
            <a:off x="903514" y="68262"/>
            <a:ext cx="10697547" cy="97381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C1A0054-54E7-41A1-9CED-2A6F58D339C6}"/>
              </a:ext>
            </a:extLst>
          </p:cNvPr>
          <p:cNvSpPr>
            <a:spLocks noGrp="1"/>
          </p:cNvSpPr>
          <p:nvPr>
            <p:ph type="body" idx="1"/>
          </p:nvPr>
        </p:nvSpPr>
        <p:spPr>
          <a:xfrm>
            <a:off x="590939" y="1253330"/>
            <a:ext cx="11010122" cy="487778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761D0B7D-019B-49AC-BE4F-030CC478EA26}"/>
              </a:ext>
            </a:extLst>
          </p:cNvPr>
          <p:cNvSpPr/>
          <p:nvPr userDrawn="1"/>
        </p:nvSpPr>
        <p:spPr>
          <a:xfrm>
            <a:off x="160329" y="0"/>
            <a:ext cx="743185" cy="1110343"/>
          </a:xfrm>
          <a:prstGeom prst="rect">
            <a:avLst/>
          </a:prstGeom>
          <a:gradFill flip="none" rotWithShape="1">
            <a:gsLst>
              <a:gs pos="0">
                <a:srgbClr val="005A8B">
                  <a:shade val="30000"/>
                  <a:satMod val="115000"/>
                </a:srgbClr>
              </a:gs>
              <a:gs pos="50000">
                <a:srgbClr val="005A8B">
                  <a:shade val="67500"/>
                  <a:satMod val="115000"/>
                </a:srgbClr>
              </a:gs>
              <a:gs pos="100000">
                <a:srgbClr val="005A8B">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1EB0F32C-60E8-4D3C-8F18-4A12C77B3D1F}"/>
              </a:ext>
            </a:extLst>
          </p:cNvPr>
          <p:cNvCxnSpPr>
            <a:cxnSpLocks/>
          </p:cNvCxnSpPr>
          <p:nvPr userDrawn="1"/>
        </p:nvCxnSpPr>
        <p:spPr>
          <a:xfrm>
            <a:off x="0" y="203704"/>
            <a:ext cx="12188952" cy="0"/>
          </a:xfrm>
          <a:prstGeom prst="line">
            <a:avLst/>
          </a:prstGeom>
          <a:ln w="57150">
            <a:solidFill>
              <a:srgbClr val="3F9C35"/>
            </a:solidFill>
          </a:ln>
        </p:spPr>
        <p:style>
          <a:lnRef idx="1">
            <a:schemeClr val="accent1"/>
          </a:lnRef>
          <a:fillRef idx="0">
            <a:schemeClr val="accent1"/>
          </a:fillRef>
          <a:effectRef idx="0">
            <a:schemeClr val="accent1"/>
          </a:effectRef>
          <a:fontRef idx="minor">
            <a:schemeClr val="tx1"/>
          </a:fontRef>
        </p:style>
      </p:cxnSp>
      <p:pic>
        <p:nvPicPr>
          <p:cNvPr id="15" name="Picture 14" descr="A picture containing text, clipart&#10;&#10;Description automatically generated">
            <a:extLst>
              <a:ext uri="{FF2B5EF4-FFF2-40B4-BE49-F238E27FC236}">
                <a16:creationId xmlns:a16="http://schemas.microsoft.com/office/drawing/2014/main" id="{2851034D-6413-44C9-A75C-1CAED512673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007169" y="6153583"/>
            <a:ext cx="1379361" cy="562816"/>
          </a:xfrm>
          <a:prstGeom prst="rect">
            <a:avLst/>
          </a:prstGeom>
        </p:spPr>
      </p:pic>
      <p:cxnSp>
        <p:nvCxnSpPr>
          <p:cNvPr id="17" name="Straight Connector 16">
            <a:extLst>
              <a:ext uri="{FF2B5EF4-FFF2-40B4-BE49-F238E27FC236}">
                <a16:creationId xmlns:a16="http://schemas.microsoft.com/office/drawing/2014/main" id="{FB4157E2-D80A-42B3-8425-A6064353FEFD}"/>
              </a:ext>
            </a:extLst>
          </p:cNvPr>
          <p:cNvCxnSpPr>
            <a:cxnSpLocks/>
          </p:cNvCxnSpPr>
          <p:nvPr userDrawn="1"/>
        </p:nvCxnSpPr>
        <p:spPr>
          <a:xfrm>
            <a:off x="11386530" y="6215687"/>
            <a:ext cx="0" cy="438609"/>
          </a:xfrm>
          <a:prstGeom prst="line">
            <a:avLst/>
          </a:prstGeom>
          <a:ln w="12700">
            <a:solidFill>
              <a:srgbClr val="3F9C3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8161021"/>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58" r:id="rId3"/>
    <p:sldLayoutId id="2147483660"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Lst>
  <p:hf hdr="0" ftr="0" dt="0"/>
  <p:txStyles>
    <p:titleStyle>
      <a:lvl1pPr algn="l" defTabSz="914400" rtl="0" eaLnBrk="1" latinLnBrk="0" hangingPunct="1">
        <a:lnSpc>
          <a:spcPct val="90000"/>
        </a:lnSpc>
        <a:spcBef>
          <a:spcPct val="0"/>
        </a:spcBef>
        <a:buNone/>
        <a:defRPr sz="4400" b="1" kern="1200">
          <a:solidFill>
            <a:srgbClr val="005A8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8" Type="http://schemas.openxmlformats.org/officeDocument/2006/relationships/hyperlink" Target="https://mic3.state.mi.us/MIC3"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hyperlink" Target="https://events.esd.org/cyber-summit/" TargetMode="External"/><Relationship Id="rId4" Type="http://schemas.openxmlformats.org/officeDocument/2006/relationships/hyperlink" Target="mailto:MC3@michigan.gov"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s://www.michigan.gov/dtmb/services/cybersecurity/cyber-partners/state-and-local-cybersecurity-grant-program#:~:text=CyberGrants%20Website.-,SLCGP%20Grant%20Contacts,Sign%20Up,-Follow%20us"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hyperlink" Target="http://www.michigan.gov/cybergrants" TargetMode="External"/><Relationship Id="rId5" Type="http://schemas.openxmlformats.org/officeDocument/2006/relationships/hyperlink" Target="mailto:DTMB-CIP-SLCGP@michigan.gov" TargetMode="External"/><Relationship Id="rId4" Type="http://schemas.openxmlformats.org/officeDocument/2006/relationships/hyperlink" Target="mailto:MC3@michigan.gov"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5.xml"/><Relationship Id="rId6" Type="http://schemas.microsoft.com/office/2007/relationships/hdphoto" Target="../media/hdphoto1.wdp"/><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8" Type="http://schemas.openxmlformats.org/officeDocument/2006/relationships/hyperlink" Target="https://www.michigan.gov/dtmb/services/cybersecurity/michigansecure" TargetMode="External"/><Relationship Id="rId3" Type="http://schemas.openxmlformats.org/officeDocument/2006/relationships/hyperlink" Target="https://www.cisecurity.org/ms-isac/slcgp" TargetMode="External"/><Relationship Id="rId7" Type="http://schemas.openxmlformats.org/officeDocument/2006/relationships/hyperlink" Target="mailto:DTMB-CIP-SLCGP@michigan.gov" TargetMode="External"/><Relationship Id="rId2" Type="http://schemas.openxmlformats.org/officeDocument/2006/relationships/hyperlink" Target="https://www.cisa.gov/cybergrants-faq" TargetMode="External"/><Relationship Id="rId1" Type="http://schemas.openxmlformats.org/officeDocument/2006/relationships/slideLayout" Target="../slideLayouts/slideLayout9.xml"/><Relationship Id="rId6" Type="http://schemas.openxmlformats.org/officeDocument/2006/relationships/hyperlink" Target="https://www.fema.gov/grants/preparedness/state-local-cybersecurity-grant-program" TargetMode="External"/><Relationship Id="rId5" Type="http://schemas.openxmlformats.org/officeDocument/2006/relationships/hyperlink" Target="https://www.cisa.gov/state-and-local-cybersecurity-grant-program" TargetMode="External"/><Relationship Id="rId10" Type="http://schemas.openxmlformats.org/officeDocument/2006/relationships/hyperlink" Target="https://www.michigan.gov/dtmb/services/cybersecurity/cyber-partners/state-and-local-cybersecurity-grant-program#:~:text=State%20and%20Local%20Cybersecurity%20Grant%20Program%20(SLCGP)%20FY2023,Email%20Address" TargetMode="External"/><Relationship Id="rId4" Type="http://schemas.openxmlformats.org/officeDocument/2006/relationships/hyperlink" Target="https://www.fema.gov/fact-sheet/department-homeland-security-notice-funding-opportunity-fiscal-year-2023-state-and-local" TargetMode="External"/><Relationship Id="rId9" Type="http://schemas.openxmlformats.org/officeDocument/2006/relationships/hyperlink" Target="mailto:MC3@michigan.gov"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ic3.gov/default.aspx" TargetMode="External"/><Relationship Id="rId2" Type="http://schemas.openxmlformats.org/officeDocument/2006/relationships/hyperlink" Target="https://www.michigan.gov/msp/divisions/intel-ops/cyber" TargetMode="External"/><Relationship Id="rId1" Type="http://schemas.openxmlformats.org/officeDocument/2006/relationships/slideLayout" Target="../slideLayouts/slideLayout9.xml"/><Relationship Id="rId5" Type="http://schemas.openxmlformats.org/officeDocument/2006/relationships/hyperlink" Target="https://reportfraud.ftc.gov/#/#/" TargetMode="External"/><Relationship Id="rId4" Type="http://schemas.openxmlformats.org/officeDocument/2006/relationships/hyperlink" Target="http://secure.ag.state.mi.us/complaints/net-crimes.aspx"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A5EB8B69-A60C-42AF-96F0-88ACDEE9E61A}"/>
              </a:ext>
            </a:extLst>
          </p:cNvPr>
          <p:cNvSpPr>
            <a:spLocks noGrp="1"/>
          </p:cNvSpPr>
          <p:nvPr>
            <p:ph type="subTitle" idx="1"/>
          </p:nvPr>
        </p:nvSpPr>
        <p:spPr>
          <a:xfrm>
            <a:off x="4777857" y="5192526"/>
            <a:ext cx="6823594" cy="1308757"/>
          </a:xfrm>
        </p:spPr>
        <p:txBody>
          <a:bodyPr>
            <a:normAutofit/>
          </a:bodyPr>
          <a:lstStyle/>
          <a:p>
            <a:pPr marL="0" marR="0">
              <a:spcBef>
                <a:spcPts val="0"/>
              </a:spcBef>
              <a:spcAft>
                <a:spcPts val="0"/>
              </a:spcAft>
            </a:pPr>
            <a:r>
              <a:rPr lang="en-US" dirty="0">
                <a:latin typeface="+mn-lt"/>
                <a:cs typeface="Arial" panose="020B0604020202020204" pitchFamily="34" charset="0"/>
              </a:rPr>
              <a:t>Mark Conroy</a:t>
            </a:r>
          </a:p>
          <a:p>
            <a:pPr marL="0" marR="0">
              <a:spcBef>
                <a:spcPts val="0"/>
              </a:spcBef>
              <a:spcAft>
                <a:spcPts val="0"/>
              </a:spcAft>
            </a:pPr>
            <a:r>
              <a:rPr lang="en-US" sz="1900" b="1" kern="0" dirty="0">
                <a:effectLst/>
                <a:latin typeface="+mn-lt"/>
                <a:ea typeface="Calibri" panose="020F0502020204030204" pitchFamily="34" charset="0"/>
                <a:cs typeface="Calibri" panose="020F0502020204030204" pitchFamily="34" charset="0"/>
              </a:rPr>
              <a:t>MIC3 Program Manager</a:t>
            </a:r>
            <a:endParaRPr lang="en-US" sz="1900" kern="100" dirty="0">
              <a:effectLst/>
              <a:latin typeface="+mn-lt"/>
              <a:ea typeface="Calibri" panose="020F0502020204030204" pitchFamily="34" charset="0"/>
              <a:cs typeface="Times New Roman" panose="02020603050405020304" pitchFamily="18" charset="0"/>
            </a:endParaRPr>
          </a:p>
          <a:p>
            <a:endParaRPr lang="en-US"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4A96E7DD-7E9D-43C8-B3F8-2CB9A2C1CC51}"/>
              </a:ext>
            </a:extLst>
          </p:cNvPr>
          <p:cNvSpPr>
            <a:spLocks noGrp="1"/>
          </p:cNvSpPr>
          <p:nvPr>
            <p:ph type="ctrTitle"/>
          </p:nvPr>
        </p:nvSpPr>
        <p:spPr>
          <a:xfrm>
            <a:off x="4777857" y="2582172"/>
            <a:ext cx="6823594" cy="2387600"/>
          </a:xfrm>
        </p:spPr>
        <p:txBody>
          <a:bodyPr>
            <a:noAutofit/>
          </a:bodyPr>
          <a:lstStyle/>
          <a:p>
            <a:r>
              <a:rPr lang="en-US" sz="4400" dirty="0"/>
              <a:t>MIC3 Program Overview </a:t>
            </a:r>
          </a:p>
        </p:txBody>
      </p:sp>
    </p:spTree>
    <p:extLst>
      <p:ext uri="{BB962C8B-B14F-4D97-AF65-F5344CB8AC3E}">
        <p14:creationId xmlns:p14="http://schemas.microsoft.com/office/powerpoint/2010/main" val="3505116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EEE15-EFB9-E8BF-DFEF-0CD7A2DF8B6D}"/>
              </a:ext>
            </a:extLst>
          </p:cNvPr>
          <p:cNvSpPr>
            <a:spLocks noGrp="1"/>
          </p:cNvSpPr>
          <p:nvPr>
            <p:ph type="title"/>
          </p:nvPr>
        </p:nvSpPr>
        <p:spPr/>
        <p:txBody>
          <a:bodyPr/>
          <a:lstStyle/>
          <a:p>
            <a:r>
              <a:rPr lang="en-US" dirty="0"/>
              <a:t>Agenda</a:t>
            </a:r>
          </a:p>
        </p:txBody>
      </p:sp>
      <p:sp>
        <p:nvSpPr>
          <p:cNvPr id="3" name="Slide Number Placeholder 2">
            <a:extLst>
              <a:ext uri="{FF2B5EF4-FFF2-40B4-BE49-F238E27FC236}">
                <a16:creationId xmlns:a16="http://schemas.microsoft.com/office/drawing/2014/main" id="{4B969998-94F7-5FAB-898C-5226E529F023}"/>
              </a:ext>
            </a:extLst>
          </p:cNvPr>
          <p:cNvSpPr>
            <a:spLocks noGrp="1"/>
          </p:cNvSpPr>
          <p:nvPr>
            <p:ph type="sldNum" sz="quarter" idx="12"/>
          </p:nvPr>
        </p:nvSpPr>
        <p:spPr/>
        <p:txBody>
          <a:bodyPr/>
          <a:lstStyle/>
          <a:p>
            <a:fld id="{313A7355-F5F2-411A-841C-4AD40336178C}" type="slidenum">
              <a:rPr lang="en-US" smtClean="0"/>
              <a:pPr/>
              <a:t>2</a:t>
            </a:fld>
            <a:endParaRPr lang="en-US" dirty="0"/>
          </a:p>
        </p:txBody>
      </p:sp>
      <p:sp>
        <p:nvSpPr>
          <p:cNvPr id="5" name="TextBox 4">
            <a:extLst>
              <a:ext uri="{FF2B5EF4-FFF2-40B4-BE49-F238E27FC236}">
                <a16:creationId xmlns:a16="http://schemas.microsoft.com/office/drawing/2014/main" id="{5C3C473C-DCAA-F789-4FB5-42C5BE0E9E58}"/>
              </a:ext>
            </a:extLst>
          </p:cNvPr>
          <p:cNvSpPr txBox="1"/>
          <p:nvPr/>
        </p:nvSpPr>
        <p:spPr>
          <a:xfrm>
            <a:off x="903514" y="859697"/>
            <a:ext cx="9677400" cy="4247317"/>
          </a:xfrm>
          <a:prstGeom prst="rect">
            <a:avLst/>
          </a:prstGeom>
          <a:noFill/>
        </p:spPr>
        <p:txBody>
          <a:bodyPr wrap="square">
            <a:spAutoFit/>
          </a:bodyPr>
          <a:lstStyle/>
          <a:p>
            <a:endParaRPr lang="en-US" sz="1800" kern="1200" dirty="0">
              <a:solidFill>
                <a:schemeClr val="dk1"/>
              </a:solidFill>
              <a:effectLst/>
              <a:latin typeface="+mn-lt"/>
              <a:ea typeface="+mn-ea"/>
              <a:cs typeface="+mn-cs"/>
            </a:endParaRPr>
          </a:p>
          <a:p>
            <a:pPr marL="285750" indent="-285750">
              <a:buFont typeface="Wingdings" panose="05000000000000000000" pitchFamily="2" charset="2"/>
              <a:buChar char="§"/>
            </a:pPr>
            <a:endParaRPr lang="en-US" sz="1800" kern="1200" dirty="0">
              <a:solidFill>
                <a:schemeClr val="dk1"/>
              </a:solidFill>
              <a:effectLst/>
              <a:latin typeface="+mn-lt"/>
              <a:ea typeface="+mn-ea"/>
              <a:cs typeface="+mn-cs"/>
            </a:endParaRPr>
          </a:p>
          <a:p>
            <a:pPr marL="285750" indent="-285750">
              <a:buFont typeface="Wingdings" panose="05000000000000000000" pitchFamily="2" charset="2"/>
              <a:buChar char="§"/>
            </a:pPr>
            <a:r>
              <a:rPr lang="en-US" sz="1800" kern="1200" dirty="0">
                <a:solidFill>
                  <a:schemeClr val="dk1"/>
                </a:solidFill>
                <a:effectLst/>
                <a:latin typeface="+mn-lt"/>
                <a:ea typeface="+mn-ea"/>
                <a:cs typeface="+mn-cs"/>
              </a:rPr>
              <a:t>Welcome and Introduction</a:t>
            </a:r>
          </a:p>
          <a:p>
            <a:pPr marL="285750" indent="-285750">
              <a:buFont typeface="Wingdings" panose="05000000000000000000" pitchFamily="2" charset="2"/>
              <a:buChar char="§"/>
            </a:pPr>
            <a:r>
              <a:rPr lang="en-US" sz="1800" b="0" i="0" kern="1200" dirty="0">
                <a:solidFill>
                  <a:schemeClr val="dk1"/>
                </a:solidFill>
                <a:effectLst/>
                <a:latin typeface="+mn-lt"/>
                <a:ea typeface="+mn-ea"/>
                <a:cs typeface="+mn-cs"/>
              </a:rPr>
              <a:t>MIC3 Program Overview</a:t>
            </a:r>
          </a:p>
          <a:p>
            <a:pPr marL="285750" indent="-285750">
              <a:buFont typeface="Wingdings" panose="05000000000000000000" pitchFamily="2" charset="2"/>
              <a:buChar char="§"/>
            </a:pPr>
            <a:r>
              <a:rPr lang="en-US" dirty="0">
                <a:solidFill>
                  <a:schemeClr val="dk1"/>
                </a:solidFill>
              </a:rPr>
              <a:t>Requirements for Membership</a:t>
            </a:r>
            <a:endParaRPr lang="en-US" sz="1800" b="0" i="0" kern="1200" dirty="0">
              <a:solidFill>
                <a:schemeClr val="dk1"/>
              </a:solidFill>
              <a:effectLst/>
              <a:latin typeface="+mn-lt"/>
              <a:ea typeface="+mn-ea"/>
              <a:cs typeface="+mn-cs"/>
            </a:endParaRPr>
          </a:p>
          <a:p>
            <a:pPr marL="285750" indent="-285750">
              <a:buFont typeface="Wingdings" panose="05000000000000000000" pitchFamily="2" charset="2"/>
              <a:buChar char="§"/>
            </a:pPr>
            <a:r>
              <a:rPr lang="en-US" sz="1800" b="0" i="0" kern="1200" dirty="0">
                <a:solidFill>
                  <a:schemeClr val="dk1"/>
                </a:solidFill>
                <a:effectLst/>
                <a:latin typeface="+mn-lt"/>
                <a:ea typeface="+mn-ea"/>
                <a:cs typeface="+mn-cs"/>
              </a:rPr>
              <a:t>Deployment Checklist</a:t>
            </a:r>
          </a:p>
          <a:p>
            <a:pPr marL="285750" indent="-285750">
              <a:buFont typeface="Wingdings" panose="05000000000000000000" pitchFamily="2" charset="2"/>
              <a:buChar char="§"/>
            </a:pPr>
            <a:r>
              <a:rPr lang="en-US" dirty="0">
                <a:solidFill>
                  <a:schemeClr val="dk1"/>
                </a:solidFill>
              </a:rPr>
              <a:t>MiC3 Responsibilities</a:t>
            </a:r>
            <a:endParaRPr lang="en-US" sz="1800" b="0" i="0" kern="1200" dirty="0">
              <a:solidFill>
                <a:schemeClr val="dk1"/>
              </a:solidFill>
              <a:effectLst/>
              <a:latin typeface="+mn-lt"/>
              <a:ea typeface="+mn-ea"/>
              <a:cs typeface="+mn-cs"/>
            </a:endParaRPr>
          </a:p>
          <a:p>
            <a:pPr marL="285750" indent="-285750">
              <a:buFont typeface="Wingdings" panose="05000000000000000000" pitchFamily="2" charset="2"/>
              <a:buChar char="§"/>
            </a:pPr>
            <a:r>
              <a:rPr lang="en-US" sz="1800" b="0" i="0" kern="1200" dirty="0">
                <a:solidFill>
                  <a:schemeClr val="dk1"/>
                </a:solidFill>
                <a:effectLst/>
                <a:latin typeface="+mn-lt"/>
                <a:ea typeface="+mn-ea"/>
                <a:cs typeface="+mn-cs"/>
              </a:rPr>
              <a:t>Stakeholders Goals and Leadership</a:t>
            </a:r>
          </a:p>
          <a:p>
            <a:pPr marL="285750" indent="-285750">
              <a:buFont typeface="Wingdings" panose="05000000000000000000" pitchFamily="2" charset="2"/>
              <a:buChar char="§"/>
            </a:pPr>
            <a:r>
              <a:rPr lang="en-US" sz="1800" b="0" i="0" kern="1200" dirty="0">
                <a:solidFill>
                  <a:schemeClr val="dk1"/>
                </a:solidFill>
                <a:effectLst/>
                <a:latin typeface="+mn-lt"/>
                <a:ea typeface="+mn-ea"/>
                <a:cs typeface="+mn-cs"/>
              </a:rPr>
              <a:t>Michigan State Police</a:t>
            </a:r>
          </a:p>
          <a:p>
            <a:pPr marL="285750" indent="-285750">
              <a:buFont typeface="Wingdings" panose="05000000000000000000" pitchFamily="2" charset="2"/>
              <a:buChar char="§"/>
            </a:pPr>
            <a:r>
              <a:rPr lang="en-US" sz="1800" b="0" i="0" kern="1200" dirty="0">
                <a:solidFill>
                  <a:schemeClr val="dk1"/>
                </a:solidFill>
                <a:effectLst/>
                <a:latin typeface="+mn-lt"/>
                <a:ea typeface="+mn-ea"/>
                <a:cs typeface="+mn-cs"/>
              </a:rPr>
              <a:t>Ongoing Activities</a:t>
            </a:r>
          </a:p>
          <a:p>
            <a:pPr marL="285750" indent="-285750">
              <a:buFont typeface="Wingdings" panose="05000000000000000000" pitchFamily="2" charset="2"/>
              <a:buChar char="§"/>
            </a:pPr>
            <a:r>
              <a:rPr lang="en-US" sz="1800" b="0" i="0" kern="1200" dirty="0">
                <a:solidFill>
                  <a:schemeClr val="dk1"/>
                </a:solidFill>
                <a:effectLst/>
                <a:latin typeface="+mn-lt"/>
                <a:ea typeface="+mn-ea"/>
                <a:cs typeface="+mn-cs"/>
              </a:rPr>
              <a:t>MiC3 Membership</a:t>
            </a:r>
          </a:p>
          <a:p>
            <a:pPr marL="285750" indent="-285750">
              <a:buFont typeface="Wingdings" panose="05000000000000000000" pitchFamily="2" charset="2"/>
              <a:buChar char="§"/>
            </a:pPr>
            <a:r>
              <a:rPr lang="en-US" sz="1800" b="0" i="0" kern="1200" dirty="0">
                <a:solidFill>
                  <a:schemeClr val="dk1"/>
                </a:solidFill>
                <a:effectLst/>
                <a:latin typeface="+mn-lt"/>
                <a:ea typeface="+mn-ea"/>
                <a:cs typeface="+mn-cs"/>
              </a:rPr>
              <a:t>MI Cybersecurity External Engagements</a:t>
            </a:r>
          </a:p>
          <a:p>
            <a:pPr marL="285750" indent="-285750">
              <a:buFont typeface="Wingdings" panose="05000000000000000000" pitchFamily="2" charset="2"/>
              <a:buChar char="§"/>
            </a:pPr>
            <a:r>
              <a:rPr lang="en-US" sz="1800" b="0" i="0" kern="1200" dirty="0">
                <a:solidFill>
                  <a:srgbClr val="353535"/>
                </a:solidFill>
                <a:effectLst/>
                <a:latin typeface="+mn-lt"/>
                <a:ea typeface="+mn-ea"/>
                <a:cs typeface="+mn-cs"/>
              </a:rPr>
              <a:t>Michigan Secure</a:t>
            </a:r>
          </a:p>
          <a:p>
            <a:pPr marL="285750" indent="-285750">
              <a:buFont typeface="Wingdings" panose="05000000000000000000" pitchFamily="2" charset="2"/>
              <a:buChar char="§"/>
            </a:pPr>
            <a:r>
              <a:rPr lang="en-US" sz="1800" b="0" i="0" kern="1200" dirty="0">
                <a:solidFill>
                  <a:srgbClr val="353535"/>
                </a:solidFill>
                <a:effectLst/>
                <a:latin typeface="+mn-lt"/>
                <a:ea typeface="+mn-ea"/>
                <a:cs typeface="+mn-cs"/>
              </a:rPr>
              <a:t>Resource Links</a:t>
            </a:r>
          </a:p>
          <a:p>
            <a:pPr marL="285750" indent="-285750">
              <a:buFont typeface="Wingdings" panose="05000000000000000000" pitchFamily="2" charset="2"/>
              <a:buChar char="§"/>
            </a:pPr>
            <a:r>
              <a:rPr lang="en-US" sz="1800" b="0" i="0" kern="1200" dirty="0">
                <a:solidFill>
                  <a:srgbClr val="353535"/>
                </a:solidFill>
                <a:effectLst/>
                <a:latin typeface="+mn-lt"/>
                <a:ea typeface="+mn-ea"/>
                <a:cs typeface="+mn-cs"/>
              </a:rPr>
              <a:t>Questions and discussion    </a:t>
            </a:r>
          </a:p>
        </p:txBody>
      </p:sp>
    </p:spTree>
    <p:extLst>
      <p:ext uri="{BB962C8B-B14F-4D97-AF65-F5344CB8AC3E}">
        <p14:creationId xmlns:p14="http://schemas.microsoft.com/office/powerpoint/2010/main" val="1280201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EEE15-EFB9-E8BF-DFEF-0CD7A2DF8B6D}"/>
              </a:ext>
            </a:extLst>
          </p:cNvPr>
          <p:cNvSpPr>
            <a:spLocks noGrp="1"/>
          </p:cNvSpPr>
          <p:nvPr>
            <p:ph type="title"/>
          </p:nvPr>
        </p:nvSpPr>
        <p:spPr>
          <a:xfrm>
            <a:off x="931091" y="445634"/>
            <a:ext cx="10925629" cy="973818"/>
          </a:xfrm>
        </p:spPr>
        <p:txBody>
          <a:bodyPr>
            <a:normAutofit fontScale="90000"/>
          </a:bodyPr>
          <a:lstStyle/>
          <a:p>
            <a:r>
              <a:rPr lang="en-US" sz="4000" b="1" kern="1200" dirty="0">
                <a:solidFill>
                  <a:schemeClr val="dk1"/>
                </a:solidFill>
                <a:effectLst/>
                <a:latin typeface="+mn-lt"/>
                <a:ea typeface="+mn-ea"/>
                <a:cs typeface="+mn-cs"/>
              </a:rPr>
              <a:t>What is the Michigan Cyber Civilian Corp (MIC3) </a:t>
            </a:r>
            <a:br>
              <a:rPr lang="en-US" sz="4400" u="sng" kern="1200" dirty="0">
                <a:solidFill>
                  <a:schemeClr val="dk1"/>
                </a:solidFill>
                <a:effectLst/>
                <a:latin typeface="+mn-lt"/>
                <a:ea typeface="+mn-ea"/>
                <a:cs typeface="+mn-cs"/>
              </a:rPr>
            </a:br>
            <a:endParaRPr lang="en-US" dirty="0"/>
          </a:p>
        </p:txBody>
      </p:sp>
      <p:sp>
        <p:nvSpPr>
          <p:cNvPr id="3" name="Slide Number Placeholder 2">
            <a:extLst>
              <a:ext uri="{FF2B5EF4-FFF2-40B4-BE49-F238E27FC236}">
                <a16:creationId xmlns:a16="http://schemas.microsoft.com/office/drawing/2014/main" id="{4B969998-94F7-5FAB-898C-5226E529F023}"/>
              </a:ext>
            </a:extLst>
          </p:cNvPr>
          <p:cNvSpPr>
            <a:spLocks noGrp="1"/>
          </p:cNvSpPr>
          <p:nvPr>
            <p:ph type="sldNum" sz="quarter" idx="12"/>
          </p:nvPr>
        </p:nvSpPr>
        <p:spPr/>
        <p:txBody>
          <a:bodyPr/>
          <a:lstStyle/>
          <a:p>
            <a:fld id="{313A7355-F5F2-411A-841C-4AD40336178C}" type="slidenum">
              <a:rPr lang="en-US" smtClean="0"/>
              <a:pPr/>
              <a:t>3</a:t>
            </a:fld>
            <a:endParaRPr lang="en-US" dirty="0"/>
          </a:p>
        </p:txBody>
      </p:sp>
      <p:graphicFrame>
        <p:nvGraphicFramePr>
          <p:cNvPr id="6" name="Table 5">
            <a:extLst>
              <a:ext uri="{FF2B5EF4-FFF2-40B4-BE49-F238E27FC236}">
                <a16:creationId xmlns:a16="http://schemas.microsoft.com/office/drawing/2014/main" id="{CA32F235-BEEC-B7A4-90A0-695E4DA404F8}"/>
              </a:ext>
            </a:extLst>
          </p:cNvPr>
          <p:cNvGraphicFramePr>
            <a:graphicFrameLocks noGrp="1"/>
          </p:cNvGraphicFramePr>
          <p:nvPr>
            <p:extLst>
              <p:ext uri="{D42A27DB-BD31-4B8C-83A1-F6EECF244321}">
                <p14:modId xmlns:p14="http://schemas.microsoft.com/office/powerpoint/2010/main" val="552558628"/>
              </p:ext>
            </p:extLst>
          </p:nvPr>
        </p:nvGraphicFramePr>
        <p:xfrm>
          <a:off x="276190" y="1317601"/>
          <a:ext cx="11639620" cy="4782646"/>
        </p:xfrm>
        <a:graphic>
          <a:graphicData uri="http://schemas.openxmlformats.org/drawingml/2006/table">
            <a:tbl>
              <a:tblPr firstRow="1" bandRow="1">
                <a:tableStyleId>{5C22544A-7EE6-4342-B048-85BDC9FD1C3A}</a:tableStyleId>
              </a:tblPr>
              <a:tblGrid>
                <a:gridCol w="11639620">
                  <a:extLst>
                    <a:ext uri="{9D8B030D-6E8A-4147-A177-3AD203B41FA5}">
                      <a16:colId xmlns:a16="http://schemas.microsoft.com/office/drawing/2014/main" val="3044786008"/>
                    </a:ext>
                  </a:extLst>
                </a:gridCol>
              </a:tblGrid>
              <a:tr h="255559">
                <a:tc>
                  <a:txBody>
                    <a:bodyPr/>
                    <a:lstStyle/>
                    <a:p>
                      <a:endParaRPr lang="en-US" sz="1200" dirty="0"/>
                    </a:p>
                  </a:txBody>
                  <a:tcPr/>
                </a:tc>
                <a:extLst>
                  <a:ext uri="{0D108BD9-81ED-4DB2-BD59-A6C34878D82A}">
                    <a16:rowId xmlns:a16="http://schemas.microsoft.com/office/drawing/2014/main" val="609487958"/>
                  </a:ext>
                </a:extLst>
              </a:tr>
              <a:tr h="4508326">
                <a:tc>
                  <a:txBody>
                    <a:bodyPr/>
                    <a:lstStyle/>
                    <a:p>
                      <a:r>
                        <a:rPr lang="en-US" sz="1800" b="1" kern="1200" dirty="0">
                          <a:solidFill>
                            <a:schemeClr val="dk1"/>
                          </a:solidFill>
                          <a:effectLst/>
                          <a:latin typeface="+mn-lt"/>
                          <a:ea typeface="+mn-ea"/>
                          <a:cs typeface="+mn-cs"/>
                        </a:rPr>
                        <a:t> </a:t>
                      </a:r>
                      <a:endParaRPr lang="en-US"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 </a:t>
                      </a:r>
                      <a:r>
                        <a:rPr lang="en-US" sz="1800" b="0" i="0" kern="1200" dirty="0">
                          <a:solidFill>
                            <a:schemeClr val="dk1"/>
                          </a:solidFill>
                          <a:effectLst/>
                          <a:latin typeface="+mn-lt"/>
                          <a:ea typeface="+mn-ea"/>
                          <a:cs typeface="+mn-cs"/>
                        </a:rPr>
                        <a:t>Michigan Cyber Civilian Corps (MiC3) is a group of trained, civilian technical experts who individually volunteer to provide rapid response assistance to the State of Michigan in the event of a critical cyber incident. The mission of MiC3 is to provide mutual aid to all levels of government, education, and business organizations in the State of Michigan in the even of critical cyber incident. The MiC3 system is comprised of a public facing site which allows users to register through MiLogin with the Michigan Cyber Civilian Corps and take a series of tests to determine their eligibility. </a:t>
                      </a:r>
                      <a:r>
                        <a:rPr lang="en-US" sz="1800" b="0" i="0" kern="1200" dirty="0">
                          <a:solidFill>
                            <a:srgbClr val="0070C0"/>
                          </a:solidFill>
                          <a:effectLst/>
                          <a:latin typeface="+mn-lt"/>
                          <a:ea typeface="+mn-ea"/>
                          <a:cs typeface="+mn-cs"/>
                        </a:rPr>
                        <a:t>www.micybercorps.org</a:t>
                      </a:r>
                    </a:p>
                    <a:p>
                      <a:endParaRPr lang="en-US" sz="1800" b="0" i="0" kern="1200" dirty="0">
                        <a:solidFill>
                          <a:schemeClr val="dk1"/>
                        </a:solidFill>
                        <a:effectLst/>
                        <a:latin typeface="+mn-lt"/>
                        <a:ea typeface="+mn-ea"/>
                        <a:cs typeface="+mn-cs"/>
                      </a:endParaRPr>
                    </a:p>
                    <a:p>
                      <a:r>
                        <a:rPr lang="en-US" sz="1800" b="0" i="0" kern="1200" dirty="0">
                          <a:solidFill>
                            <a:schemeClr val="dk1"/>
                          </a:solidFill>
                          <a:effectLst/>
                          <a:latin typeface="+mn-lt"/>
                          <a:ea typeface="+mn-ea"/>
                          <a:cs typeface="+mn-cs"/>
                        </a:rPr>
                        <a:t>This site also allows applicants to upload their volunteer agreement, employer support form, resume and background check (CJIS-008) forms to onboard as a MiC3 member. Current members are able to manage their documents and update their address, employer, phone number, and documentation as needed once admitted. It also has an intranet-only site used by administrators to view/edit registrant demographic information, test results, applicant and member documentation, and track member event participation.</a:t>
                      </a:r>
                    </a:p>
                    <a:p>
                      <a:endParaRPr lang="en-US" sz="1800" b="0" i="0" kern="1200" dirty="0">
                        <a:solidFill>
                          <a:schemeClr val="dk1"/>
                        </a:solidFill>
                        <a:effectLst/>
                        <a:latin typeface="+mn-lt"/>
                        <a:ea typeface="+mn-ea"/>
                        <a:cs typeface="+mn-cs"/>
                      </a:endParaRPr>
                    </a:p>
                    <a:p>
                      <a:br>
                        <a:rPr lang="en-US" sz="1800" b="0" i="0" kern="1200" dirty="0">
                          <a:solidFill>
                            <a:schemeClr val="dk1"/>
                          </a:solidFill>
                          <a:effectLst/>
                          <a:latin typeface="+mn-lt"/>
                          <a:ea typeface="+mn-ea"/>
                          <a:cs typeface="+mn-cs"/>
                        </a:rPr>
                      </a:br>
                      <a:endParaRPr lang="en-US" sz="1200" dirty="0"/>
                    </a:p>
                  </a:txBody>
                  <a:tcPr>
                    <a:solidFill>
                      <a:schemeClr val="bg1"/>
                    </a:solidFill>
                  </a:tcPr>
                </a:tc>
                <a:extLst>
                  <a:ext uri="{0D108BD9-81ED-4DB2-BD59-A6C34878D82A}">
                    <a16:rowId xmlns:a16="http://schemas.microsoft.com/office/drawing/2014/main" val="3993864486"/>
                  </a:ext>
                </a:extLst>
              </a:tr>
            </a:tbl>
          </a:graphicData>
        </a:graphic>
      </p:graphicFrame>
    </p:spTree>
    <p:extLst>
      <p:ext uri="{BB962C8B-B14F-4D97-AF65-F5344CB8AC3E}">
        <p14:creationId xmlns:p14="http://schemas.microsoft.com/office/powerpoint/2010/main" val="494681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EEE15-EFB9-E8BF-DFEF-0CD7A2DF8B6D}"/>
              </a:ext>
            </a:extLst>
          </p:cNvPr>
          <p:cNvSpPr>
            <a:spLocks noGrp="1"/>
          </p:cNvSpPr>
          <p:nvPr>
            <p:ph type="title"/>
          </p:nvPr>
        </p:nvSpPr>
        <p:spPr>
          <a:xfrm>
            <a:off x="931091" y="445634"/>
            <a:ext cx="10925629" cy="973818"/>
          </a:xfrm>
        </p:spPr>
        <p:txBody>
          <a:bodyPr>
            <a:normAutofit fontScale="90000"/>
          </a:bodyPr>
          <a:lstStyle/>
          <a:p>
            <a:r>
              <a:rPr lang="en-US" sz="4000" b="1" kern="1200" dirty="0">
                <a:solidFill>
                  <a:schemeClr val="dk1"/>
                </a:solidFill>
                <a:effectLst/>
                <a:latin typeface="+mn-lt"/>
                <a:ea typeface="+mn-ea"/>
                <a:cs typeface="+mn-cs"/>
              </a:rPr>
              <a:t> </a:t>
            </a:r>
            <a:br>
              <a:rPr lang="en-US" sz="4000" kern="1200" dirty="0">
                <a:solidFill>
                  <a:schemeClr val="dk1"/>
                </a:solidFill>
                <a:effectLst/>
                <a:latin typeface="+mn-lt"/>
                <a:ea typeface="+mn-ea"/>
                <a:cs typeface="+mn-cs"/>
              </a:rPr>
            </a:br>
            <a:br>
              <a:rPr lang="en-US" sz="4000" kern="1200" dirty="0">
                <a:solidFill>
                  <a:schemeClr val="dk1"/>
                </a:solidFill>
                <a:effectLst/>
                <a:latin typeface="+mn-lt"/>
                <a:ea typeface="+mn-ea"/>
                <a:cs typeface="+mn-cs"/>
              </a:rPr>
            </a:br>
            <a:r>
              <a:rPr lang="en-US" sz="4000" b="1" dirty="0"/>
              <a:t>Requirements for Membership</a:t>
            </a:r>
            <a:br>
              <a:rPr lang="en-US" b="1" dirty="0"/>
            </a:br>
            <a:br>
              <a:rPr lang="en-US" sz="4400" u="sng" kern="1200" dirty="0">
                <a:solidFill>
                  <a:schemeClr val="dk1"/>
                </a:solidFill>
                <a:effectLst/>
                <a:latin typeface="+mn-lt"/>
                <a:ea typeface="+mn-ea"/>
                <a:cs typeface="+mn-cs"/>
              </a:rPr>
            </a:br>
            <a:endParaRPr lang="en-US" dirty="0"/>
          </a:p>
        </p:txBody>
      </p:sp>
      <p:sp>
        <p:nvSpPr>
          <p:cNvPr id="3" name="Slide Number Placeholder 2">
            <a:extLst>
              <a:ext uri="{FF2B5EF4-FFF2-40B4-BE49-F238E27FC236}">
                <a16:creationId xmlns:a16="http://schemas.microsoft.com/office/drawing/2014/main" id="{4B969998-94F7-5FAB-898C-5226E529F023}"/>
              </a:ext>
            </a:extLst>
          </p:cNvPr>
          <p:cNvSpPr>
            <a:spLocks noGrp="1"/>
          </p:cNvSpPr>
          <p:nvPr>
            <p:ph type="sldNum" sz="quarter" idx="12"/>
          </p:nvPr>
        </p:nvSpPr>
        <p:spPr/>
        <p:txBody>
          <a:bodyPr/>
          <a:lstStyle/>
          <a:p>
            <a:fld id="{313A7355-F5F2-411A-841C-4AD40336178C}" type="slidenum">
              <a:rPr lang="en-US" smtClean="0"/>
              <a:pPr/>
              <a:t>4</a:t>
            </a:fld>
            <a:endParaRPr lang="en-US" dirty="0"/>
          </a:p>
        </p:txBody>
      </p:sp>
      <p:graphicFrame>
        <p:nvGraphicFramePr>
          <p:cNvPr id="6" name="Table 5">
            <a:extLst>
              <a:ext uri="{FF2B5EF4-FFF2-40B4-BE49-F238E27FC236}">
                <a16:creationId xmlns:a16="http://schemas.microsoft.com/office/drawing/2014/main" id="{CA32F235-BEEC-B7A4-90A0-695E4DA404F8}"/>
              </a:ext>
            </a:extLst>
          </p:cNvPr>
          <p:cNvGraphicFramePr>
            <a:graphicFrameLocks noGrp="1"/>
          </p:cNvGraphicFramePr>
          <p:nvPr>
            <p:extLst>
              <p:ext uri="{D42A27DB-BD31-4B8C-83A1-F6EECF244321}">
                <p14:modId xmlns:p14="http://schemas.microsoft.com/office/powerpoint/2010/main" val="2562128290"/>
              </p:ext>
            </p:extLst>
          </p:nvPr>
        </p:nvGraphicFramePr>
        <p:xfrm>
          <a:off x="409575" y="1317601"/>
          <a:ext cx="11506235" cy="5486400"/>
        </p:xfrm>
        <a:graphic>
          <a:graphicData uri="http://schemas.openxmlformats.org/drawingml/2006/table">
            <a:tbl>
              <a:tblPr firstRow="1" bandRow="1">
                <a:tableStyleId>{5C22544A-7EE6-4342-B048-85BDC9FD1C3A}</a:tableStyleId>
              </a:tblPr>
              <a:tblGrid>
                <a:gridCol w="11506235">
                  <a:extLst>
                    <a:ext uri="{9D8B030D-6E8A-4147-A177-3AD203B41FA5}">
                      <a16:colId xmlns:a16="http://schemas.microsoft.com/office/drawing/2014/main" val="3044786008"/>
                    </a:ext>
                  </a:extLst>
                </a:gridCol>
              </a:tblGrid>
              <a:tr h="255559">
                <a:tc>
                  <a:txBody>
                    <a:bodyPr/>
                    <a:lstStyle/>
                    <a:p>
                      <a:endParaRPr lang="en-US" sz="1200" dirty="0"/>
                    </a:p>
                  </a:txBody>
                  <a:tcPr/>
                </a:tc>
                <a:extLst>
                  <a:ext uri="{0D108BD9-81ED-4DB2-BD59-A6C34878D82A}">
                    <a16:rowId xmlns:a16="http://schemas.microsoft.com/office/drawing/2014/main" val="609487958"/>
                  </a:ext>
                </a:extLst>
              </a:tr>
              <a:tr h="4508326">
                <a:tc>
                  <a:txBody>
                    <a:bodyPr/>
                    <a:lstStyle/>
                    <a:p>
                      <a:r>
                        <a:rPr lang="en-US" sz="1800" b="1" kern="1200" dirty="0">
                          <a:solidFill>
                            <a:schemeClr val="dk1"/>
                          </a:solidFill>
                          <a:effectLst/>
                          <a:latin typeface="+mn-lt"/>
                          <a:ea typeface="+mn-ea"/>
                          <a:cs typeface="+mn-cs"/>
                        </a:rPr>
                        <a:t> </a:t>
                      </a:r>
                      <a:r>
                        <a:rPr lang="en-US" b="1" dirty="0"/>
                        <a:t>Membership is open to Michigan residents who:</a:t>
                      </a:r>
                    </a:p>
                    <a:p>
                      <a:endParaRPr lang="en-US" b="1" dirty="0"/>
                    </a:p>
                    <a:p>
                      <a:pPr marL="285750" indent="-285750">
                        <a:buFont typeface="Wingdings" panose="05000000000000000000" pitchFamily="2" charset="2"/>
                        <a:buChar char="§"/>
                      </a:pPr>
                      <a:r>
                        <a:rPr lang="en-US" dirty="0"/>
                        <a:t>Have at least two years of direct involvement with information security, preferably with security operations, incident response, or digital or network forensics.</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Possess a basic security certification. ANSI-certified/DOD 8570 compliant certifications, such as Security+, C|EH, CISSP, or GIAC certifications, are strongly preferred.</a:t>
                      </a:r>
                    </a:p>
                    <a:p>
                      <a:endParaRPr lang="en-US" dirty="0"/>
                    </a:p>
                    <a:p>
                      <a:pPr marL="285750" indent="-285750">
                        <a:buFont typeface="Wingdings" panose="05000000000000000000" pitchFamily="2" charset="2"/>
                        <a:buChar char="§"/>
                      </a:pPr>
                      <a:r>
                        <a:rPr lang="en-US" dirty="0"/>
                        <a:t>Pass a series of tests to demonstrate basic knowledge of networking and security concepts, as well as basic IR and forensics skills.</a:t>
                      </a:r>
                    </a:p>
                    <a:p>
                      <a:endParaRPr lang="en-US" dirty="0"/>
                    </a:p>
                    <a:p>
                      <a:pPr marL="285750" indent="-285750">
                        <a:buFont typeface="Wingdings" panose="05000000000000000000" pitchFamily="2" charset="2"/>
                        <a:buChar char="§"/>
                      </a:pPr>
                      <a:r>
                        <a:rPr lang="en-US" dirty="0"/>
                        <a:t>Commit to up to 10 days/year for training and exercises.</a:t>
                      </a:r>
                    </a:p>
                    <a:p>
                      <a:endParaRPr lang="en-US" dirty="0"/>
                    </a:p>
                    <a:p>
                      <a:pPr marL="285750" indent="-285750">
                        <a:buFont typeface="Wingdings" panose="05000000000000000000" pitchFamily="2" charset="2"/>
                        <a:buChar char="§"/>
                      </a:pPr>
                      <a:r>
                        <a:rPr lang="en-US" dirty="0"/>
                        <a:t>Provide evidence of employer support.</a:t>
                      </a:r>
                    </a:p>
                    <a:p>
                      <a:endParaRPr lang="en-US" dirty="0"/>
                    </a:p>
                    <a:p>
                      <a:pPr marL="285750" indent="-285750">
                        <a:buFont typeface="Wingdings" panose="05000000000000000000" pitchFamily="2" charset="2"/>
                        <a:buChar char="§"/>
                      </a:pPr>
                      <a:r>
                        <a:rPr lang="en-US" dirty="0"/>
                        <a:t>Pass a background screening / fingerprint and sign a confidential disclosure agreement.</a:t>
                      </a:r>
                    </a:p>
                    <a:p>
                      <a:endParaRPr lang="en-US" sz="1800" b="0" i="0" kern="1200" dirty="0">
                        <a:solidFill>
                          <a:schemeClr val="dk1"/>
                        </a:solidFill>
                        <a:effectLst/>
                        <a:latin typeface="+mn-lt"/>
                        <a:ea typeface="+mn-ea"/>
                        <a:cs typeface="+mn-cs"/>
                      </a:endParaRPr>
                    </a:p>
                    <a:p>
                      <a:br>
                        <a:rPr lang="en-US" sz="1800" b="0" i="0" kern="1200" dirty="0">
                          <a:solidFill>
                            <a:schemeClr val="dk1"/>
                          </a:solidFill>
                          <a:effectLst/>
                          <a:latin typeface="+mn-lt"/>
                          <a:ea typeface="+mn-ea"/>
                          <a:cs typeface="+mn-cs"/>
                        </a:rPr>
                      </a:br>
                      <a:endParaRPr lang="en-US" sz="1200" dirty="0"/>
                    </a:p>
                  </a:txBody>
                  <a:tcPr>
                    <a:solidFill>
                      <a:schemeClr val="bg1"/>
                    </a:solidFill>
                  </a:tcPr>
                </a:tc>
                <a:extLst>
                  <a:ext uri="{0D108BD9-81ED-4DB2-BD59-A6C34878D82A}">
                    <a16:rowId xmlns:a16="http://schemas.microsoft.com/office/drawing/2014/main" val="3993864486"/>
                  </a:ext>
                </a:extLst>
              </a:tr>
            </a:tbl>
          </a:graphicData>
        </a:graphic>
      </p:graphicFrame>
    </p:spTree>
    <p:extLst>
      <p:ext uri="{BB962C8B-B14F-4D97-AF65-F5344CB8AC3E}">
        <p14:creationId xmlns:p14="http://schemas.microsoft.com/office/powerpoint/2010/main" val="180730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EEE15-EFB9-E8BF-DFEF-0CD7A2DF8B6D}"/>
              </a:ext>
            </a:extLst>
          </p:cNvPr>
          <p:cNvSpPr>
            <a:spLocks noGrp="1"/>
          </p:cNvSpPr>
          <p:nvPr>
            <p:ph type="title"/>
          </p:nvPr>
        </p:nvSpPr>
        <p:spPr>
          <a:xfrm>
            <a:off x="903514" y="68262"/>
            <a:ext cx="10697547" cy="1279954"/>
          </a:xfrm>
        </p:spPr>
        <p:txBody>
          <a:bodyPr>
            <a:normAutofit fontScale="90000"/>
          </a:bodyPr>
          <a:lstStyle/>
          <a:p>
            <a:r>
              <a:rPr lang="en-US" sz="3200" kern="1200" dirty="0">
                <a:solidFill>
                  <a:schemeClr val="dk1"/>
                </a:solidFill>
                <a:effectLst/>
                <a:latin typeface="+mn-lt"/>
                <a:ea typeface="+mn-ea"/>
                <a:cs typeface="+mn-cs"/>
              </a:rPr>
              <a:t>  </a:t>
            </a:r>
            <a:r>
              <a:rPr lang="en-US" sz="4400" b="1" i="0" kern="1200" dirty="0">
                <a:solidFill>
                  <a:schemeClr val="dk1"/>
                </a:solidFill>
                <a:effectLst/>
                <a:latin typeface="+mn-lt"/>
                <a:ea typeface="+mn-ea"/>
                <a:cs typeface="+mn-cs"/>
              </a:rPr>
              <a:t>​​                        </a:t>
            </a:r>
            <a:r>
              <a:rPr lang="en-US" sz="4400" b="0" i="0" kern="1200" dirty="0">
                <a:solidFill>
                  <a:schemeClr val="dk1"/>
                </a:solidFill>
                <a:effectLst/>
                <a:latin typeface="+mn-lt"/>
                <a:ea typeface="+mn-ea"/>
                <a:cs typeface="+mn-cs"/>
              </a:rPr>
              <a:t> </a:t>
            </a:r>
            <a:br>
              <a:rPr lang="en-US" sz="4400" b="0" i="0" kern="1200" dirty="0">
                <a:solidFill>
                  <a:schemeClr val="dk1"/>
                </a:solidFill>
                <a:effectLst/>
                <a:latin typeface="+mn-lt"/>
                <a:ea typeface="+mn-ea"/>
                <a:cs typeface="+mn-cs"/>
              </a:rPr>
            </a:br>
            <a:r>
              <a:rPr lang="en-US" sz="4000" b="1" i="0" u="sng" kern="1200" dirty="0">
                <a:solidFill>
                  <a:schemeClr val="dk1"/>
                </a:solidFill>
                <a:effectLst/>
                <a:latin typeface="+mn-lt"/>
                <a:ea typeface="+mn-ea"/>
                <a:cs typeface="+mn-cs"/>
              </a:rPr>
              <a:t>​</a:t>
            </a:r>
            <a:r>
              <a:rPr lang="en-US" sz="4000" b="1" i="0" kern="1200" dirty="0">
                <a:solidFill>
                  <a:schemeClr val="dk1"/>
                </a:solidFill>
                <a:effectLst/>
                <a:latin typeface="+mn-lt"/>
                <a:ea typeface="+mn-ea"/>
                <a:cs typeface="+mn-cs"/>
              </a:rPr>
              <a:t>Michigan Cyber Civilian Corps – Certification Requirements</a:t>
            </a:r>
            <a:br>
              <a:rPr lang="en-US" sz="4400" b="0" i="0" u="sng" kern="1200" dirty="0">
                <a:solidFill>
                  <a:schemeClr val="dk1"/>
                </a:solidFill>
                <a:effectLst/>
                <a:latin typeface="+mn-lt"/>
                <a:ea typeface="+mn-ea"/>
                <a:cs typeface="+mn-cs"/>
              </a:rPr>
            </a:br>
            <a:endParaRPr lang="en-US" dirty="0"/>
          </a:p>
        </p:txBody>
      </p:sp>
      <p:sp>
        <p:nvSpPr>
          <p:cNvPr id="3" name="Slide Number Placeholder 2">
            <a:extLst>
              <a:ext uri="{FF2B5EF4-FFF2-40B4-BE49-F238E27FC236}">
                <a16:creationId xmlns:a16="http://schemas.microsoft.com/office/drawing/2014/main" id="{4B969998-94F7-5FAB-898C-5226E529F023}"/>
              </a:ext>
            </a:extLst>
          </p:cNvPr>
          <p:cNvSpPr>
            <a:spLocks noGrp="1"/>
          </p:cNvSpPr>
          <p:nvPr>
            <p:ph type="sldNum" sz="quarter" idx="12"/>
          </p:nvPr>
        </p:nvSpPr>
        <p:spPr/>
        <p:txBody>
          <a:bodyPr/>
          <a:lstStyle/>
          <a:p>
            <a:fld id="{313A7355-F5F2-411A-841C-4AD40336178C}" type="slidenum">
              <a:rPr lang="en-US" smtClean="0"/>
              <a:pPr/>
              <a:t>5</a:t>
            </a:fld>
            <a:endParaRPr lang="en-US" dirty="0"/>
          </a:p>
        </p:txBody>
      </p:sp>
      <p:graphicFrame>
        <p:nvGraphicFramePr>
          <p:cNvPr id="6" name="Table 5">
            <a:extLst>
              <a:ext uri="{FF2B5EF4-FFF2-40B4-BE49-F238E27FC236}">
                <a16:creationId xmlns:a16="http://schemas.microsoft.com/office/drawing/2014/main" id="{CA32F235-BEEC-B7A4-90A0-695E4DA404F8}"/>
              </a:ext>
            </a:extLst>
          </p:cNvPr>
          <p:cNvGraphicFramePr>
            <a:graphicFrameLocks noGrp="1"/>
          </p:cNvGraphicFramePr>
          <p:nvPr>
            <p:extLst>
              <p:ext uri="{D42A27DB-BD31-4B8C-83A1-F6EECF244321}">
                <p14:modId xmlns:p14="http://schemas.microsoft.com/office/powerpoint/2010/main" val="4126158114"/>
              </p:ext>
            </p:extLst>
          </p:nvPr>
        </p:nvGraphicFramePr>
        <p:xfrm>
          <a:off x="316383" y="1230925"/>
          <a:ext cx="11559233" cy="4787128"/>
        </p:xfrm>
        <a:graphic>
          <a:graphicData uri="http://schemas.openxmlformats.org/drawingml/2006/table">
            <a:tbl>
              <a:tblPr firstRow="1" bandRow="1">
                <a:tableStyleId>{5C22544A-7EE6-4342-B048-85BDC9FD1C3A}</a:tableStyleId>
              </a:tblPr>
              <a:tblGrid>
                <a:gridCol w="11559233">
                  <a:extLst>
                    <a:ext uri="{9D8B030D-6E8A-4147-A177-3AD203B41FA5}">
                      <a16:colId xmlns:a16="http://schemas.microsoft.com/office/drawing/2014/main" val="3044786008"/>
                    </a:ext>
                  </a:extLst>
                </a:gridCol>
              </a:tblGrid>
              <a:tr h="264065">
                <a:tc>
                  <a:txBody>
                    <a:bodyPr/>
                    <a:lstStyle/>
                    <a:p>
                      <a:endParaRPr lang="en-US" sz="1200" dirty="0"/>
                    </a:p>
                  </a:txBody>
                  <a:tcPr/>
                </a:tc>
                <a:extLst>
                  <a:ext uri="{0D108BD9-81ED-4DB2-BD59-A6C34878D82A}">
                    <a16:rowId xmlns:a16="http://schemas.microsoft.com/office/drawing/2014/main" val="609487958"/>
                  </a:ext>
                </a:extLst>
              </a:tr>
              <a:tr h="4512808">
                <a:tc>
                  <a:txBody>
                    <a:bodyPr/>
                    <a:lstStyle/>
                    <a:p>
                      <a:pPr rtl="0" fontAlgn="base"/>
                      <a:r>
                        <a:rPr lang="en-US" sz="1800" b="0" i="0" kern="1200" dirty="0">
                          <a:solidFill>
                            <a:schemeClr val="dk1"/>
                          </a:solidFill>
                          <a:effectLst/>
                          <a:latin typeface="+mn-lt"/>
                          <a:ea typeface="+mn-ea"/>
                          <a:cs typeface="+mn-cs"/>
                        </a:rPr>
                        <a:t>​</a:t>
                      </a:r>
                      <a:r>
                        <a:rPr lang="en-US" sz="1800" b="1" i="0" kern="1200" dirty="0">
                          <a:solidFill>
                            <a:schemeClr val="dk1"/>
                          </a:solidFill>
                          <a:effectLst/>
                          <a:latin typeface="+mn-lt"/>
                          <a:ea typeface="+mn-ea"/>
                          <a:cs typeface="+mn-cs"/>
                        </a:rPr>
                        <a:t>​</a:t>
                      </a:r>
                    </a:p>
                    <a:p>
                      <a:pPr rtl="0" fontAlgn="base"/>
                      <a:r>
                        <a:rPr lang="en-US" sz="1800" b="1" i="0" kern="1200" dirty="0">
                          <a:solidFill>
                            <a:schemeClr val="dk1"/>
                          </a:solidFill>
                          <a:effectLst/>
                          <a:latin typeface="+mn-lt"/>
                          <a:ea typeface="+mn-ea"/>
                          <a:cs typeface="+mn-cs"/>
                        </a:rPr>
                        <a:t>CISSP - Certified information systems security professional</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n-lt"/>
                          <a:ea typeface="+mn-ea"/>
                          <a:cs typeface="+mn-cs"/>
                        </a:rPr>
                        <a:t>GCIH - Certified Incident Handler Certification</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n-lt"/>
                          <a:ea typeface="+mn-ea"/>
                          <a:cs typeface="+mn-cs"/>
                        </a:rPr>
                        <a:t>GMON - Continuous Monitoring</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n-lt"/>
                          <a:ea typeface="+mn-ea"/>
                          <a:cs typeface="+mn-cs"/>
                        </a:rPr>
                        <a:t>GNFA - Network Forensic Analyst</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n-lt"/>
                          <a:ea typeface="+mn-ea"/>
                          <a:cs typeface="+mn-cs"/>
                        </a:rPr>
                        <a:t>CCNA-</a:t>
                      </a:r>
                      <a:r>
                        <a:rPr lang="en-US" sz="1800" b="1" i="0" kern="1200" dirty="0" err="1">
                          <a:solidFill>
                            <a:schemeClr val="dk1"/>
                          </a:solidFill>
                          <a:effectLst/>
                          <a:latin typeface="+mn-lt"/>
                          <a:ea typeface="+mn-ea"/>
                          <a:cs typeface="+mn-cs"/>
                        </a:rPr>
                        <a:t>Secur</a:t>
                      </a:r>
                      <a:r>
                        <a:rPr lang="en-US" sz="1800" b="1" i="0" kern="1200" dirty="0">
                          <a:solidFill>
                            <a:schemeClr val="dk1"/>
                          </a:solidFill>
                          <a:effectLst/>
                          <a:latin typeface="+mn-lt"/>
                          <a:ea typeface="+mn-ea"/>
                          <a:cs typeface="+mn-cs"/>
                        </a:rPr>
                        <a:t> - Cisco Certified Network Associate Security </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n-lt"/>
                          <a:ea typeface="+mn-ea"/>
                          <a:cs typeface="+mn-cs"/>
                        </a:rPr>
                        <a:t>C\EH - Certified Ethical Hacker</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n-lt"/>
                          <a:ea typeface="+mn-ea"/>
                          <a:cs typeface="+mn-cs"/>
                        </a:rPr>
                        <a:t>OSCP - Penetration Testing </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n-lt"/>
                          <a:ea typeface="+mn-ea"/>
                          <a:cs typeface="+mn-cs"/>
                        </a:rPr>
                        <a:t>GCED - Certified Enterprise Defender (GCED)</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n-lt"/>
                          <a:ea typeface="+mn-ea"/>
                          <a:cs typeface="+mn-cs"/>
                        </a:rPr>
                        <a:t>GCIA - Certified Intrusion Analyst Certification</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n-lt"/>
                          <a:ea typeface="+mn-ea"/>
                          <a:cs typeface="+mn-cs"/>
                        </a:rPr>
                        <a:t>GCFA - Certified Forensic Analyst</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n-lt"/>
                          <a:ea typeface="+mn-ea"/>
                          <a:cs typeface="+mn-cs"/>
                        </a:rPr>
                        <a:t>GCDA - Certified Detection Analyst </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n-lt"/>
                          <a:ea typeface="+mn-ea"/>
                          <a:cs typeface="+mn-cs"/>
                        </a:rPr>
                        <a:t>GREM - </a:t>
                      </a:r>
                      <a:r>
                        <a:rPr lang="en-US" sz="1800" b="0" i="0" kern="1200" dirty="0">
                          <a:solidFill>
                            <a:schemeClr val="dk1"/>
                          </a:solidFill>
                          <a:effectLst/>
                          <a:latin typeface="+mn-lt"/>
                          <a:ea typeface="+mn-ea"/>
                          <a:cs typeface="+mn-cs"/>
                        </a:rPr>
                        <a:t> </a:t>
                      </a:r>
                      <a:r>
                        <a:rPr lang="en-US" sz="1800" b="1" i="0" kern="1200" dirty="0">
                          <a:solidFill>
                            <a:schemeClr val="dk1"/>
                          </a:solidFill>
                          <a:effectLst/>
                          <a:latin typeface="+mn-lt"/>
                          <a:ea typeface="+mn-ea"/>
                          <a:cs typeface="+mn-cs"/>
                        </a:rPr>
                        <a:t>Reverse Engineering Malware </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800" b="1" i="0" kern="1200" dirty="0">
                        <a:solidFill>
                          <a:schemeClr val="dk1"/>
                        </a:solidFill>
                        <a:effectLst/>
                        <a:latin typeface="+mn-lt"/>
                        <a:ea typeface="+mn-ea"/>
                        <a:cs typeface="+mn-cs"/>
                      </a:endParaRPr>
                    </a:p>
                    <a:p>
                      <a:pPr rtl="0" fontAlgn="base"/>
                      <a:endParaRPr lang="en-US" sz="1200" dirty="0"/>
                    </a:p>
                  </a:txBody>
                  <a:tcPr>
                    <a:solidFill>
                      <a:schemeClr val="bg1"/>
                    </a:solidFill>
                  </a:tcPr>
                </a:tc>
                <a:extLst>
                  <a:ext uri="{0D108BD9-81ED-4DB2-BD59-A6C34878D82A}">
                    <a16:rowId xmlns:a16="http://schemas.microsoft.com/office/drawing/2014/main" val="3993864486"/>
                  </a:ext>
                </a:extLst>
              </a:tr>
            </a:tbl>
          </a:graphicData>
        </a:graphic>
      </p:graphicFrame>
    </p:spTree>
    <p:extLst>
      <p:ext uri="{BB962C8B-B14F-4D97-AF65-F5344CB8AC3E}">
        <p14:creationId xmlns:p14="http://schemas.microsoft.com/office/powerpoint/2010/main" val="1400829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EEE15-EFB9-E8BF-DFEF-0CD7A2DF8B6D}"/>
              </a:ext>
            </a:extLst>
          </p:cNvPr>
          <p:cNvSpPr>
            <a:spLocks noGrp="1"/>
          </p:cNvSpPr>
          <p:nvPr>
            <p:ph type="title"/>
          </p:nvPr>
        </p:nvSpPr>
        <p:spPr>
          <a:xfrm>
            <a:off x="903514" y="68262"/>
            <a:ext cx="10697547" cy="1279954"/>
          </a:xfrm>
        </p:spPr>
        <p:txBody>
          <a:bodyPr>
            <a:normAutofit fontScale="90000"/>
          </a:bodyPr>
          <a:lstStyle/>
          <a:p>
            <a:r>
              <a:rPr lang="en-US" sz="3200" kern="1200" dirty="0">
                <a:solidFill>
                  <a:schemeClr val="dk1"/>
                </a:solidFill>
                <a:effectLst/>
                <a:latin typeface="+mn-lt"/>
                <a:ea typeface="+mn-ea"/>
                <a:cs typeface="+mn-cs"/>
              </a:rPr>
              <a:t>  </a:t>
            </a:r>
            <a:r>
              <a:rPr lang="en-US" sz="4400" b="1" i="0" kern="1200" dirty="0">
                <a:solidFill>
                  <a:schemeClr val="dk1"/>
                </a:solidFill>
                <a:effectLst/>
                <a:latin typeface="+mn-lt"/>
                <a:ea typeface="+mn-ea"/>
                <a:cs typeface="+mn-cs"/>
              </a:rPr>
              <a:t>​​                        </a:t>
            </a:r>
            <a:r>
              <a:rPr lang="en-US" sz="4400" b="0" i="0" kern="1200" dirty="0">
                <a:solidFill>
                  <a:schemeClr val="dk1"/>
                </a:solidFill>
                <a:effectLst/>
                <a:latin typeface="+mn-lt"/>
                <a:ea typeface="+mn-ea"/>
                <a:cs typeface="+mn-cs"/>
              </a:rPr>
              <a:t> </a:t>
            </a:r>
            <a:br>
              <a:rPr lang="en-US" sz="4400" b="0" i="0" kern="1200" dirty="0">
                <a:solidFill>
                  <a:schemeClr val="dk1"/>
                </a:solidFill>
                <a:effectLst/>
                <a:latin typeface="+mn-lt"/>
                <a:ea typeface="+mn-ea"/>
                <a:cs typeface="+mn-cs"/>
              </a:rPr>
            </a:br>
            <a:r>
              <a:rPr lang="en-US" sz="4000" b="1" i="0" u="sng" kern="1200" dirty="0">
                <a:solidFill>
                  <a:schemeClr val="dk1"/>
                </a:solidFill>
                <a:effectLst/>
                <a:latin typeface="+mn-lt"/>
                <a:ea typeface="+mn-ea"/>
                <a:cs typeface="+mn-cs"/>
              </a:rPr>
              <a:t>​</a:t>
            </a:r>
            <a:r>
              <a:rPr lang="en-US" sz="4000" b="1" i="0" kern="1200" dirty="0">
                <a:solidFill>
                  <a:schemeClr val="dk1"/>
                </a:solidFill>
                <a:effectLst/>
                <a:latin typeface="+mn-lt"/>
                <a:ea typeface="+mn-ea"/>
                <a:cs typeface="+mn-cs"/>
              </a:rPr>
              <a:t>Michigan Cyber Civilian Corps – Deployment Checklist</a:t>
            </a:r>
            <a:r>
              <a:rPr lang="en-US" sz="4000" b="0" i="0" kern="1200" dirty="0">
                <a:solidFill>
                  <a:schemeClr val="dk1"/>
                </a:solidFill>
                <a:effectLst/>
                <a:latin typeface="+mn-lt"/>
                <a:ea typeface="+mn-ea"/>
                <a:cs typeface="+mn-cs"/>
              </a:rPr>
              <a:t> </a:t>
            </a:r>
            <a:br>
              <a:rPr lang="en-US" sz="4400" b="0" i="0" u="sng" kern="1200" dirty="0">
                <a:solidFill>
                  <a:schemeClr val="dk1"/>
                </a:solidFill>
                <a:effectLst/>
                <a:latin typeface="+mn-lt"/>
                <a:ea typeface="+mn-ea"/>
                <a:cs typeface="+mn-cs"/>
              </a:rPr>
            </a:br>
            <a:endParaRPr lang="en-US" dirty="0"/>
          </a:p>
        </p:txBody>
      </p:sp>
      <p:sp>
        <p:nvSpPr>
          <p:cNvPr id="3" name="Slide Number Placeholder 2">
            <a:extLst>
              <a:ext uri="{FF2B5EF4-FFF2-40B4-BE49-F238E27FC236}">
                <a16:creationId xmlns:a16="http://schemas.microsoft.com/office/drawing/2014/main" id="{4B969998-94F7-5FAB-898C-5226E529F023}"/>
              </a:ext>
            </a:extLst>
          </p:cNvPr>
          <p:cNvSpPr>
            <a:spLocks noGrp="1"/>
          </p:cNvSpPr>
          <p:nvPr>
            <p:ph type="sldNum" sz="quarter" idx="12"/>
          </p:nvPr>
        </p:nvSpPr>
        <p:spPr/>
        <p:txBody>
          <a:bodyPr/>
          <a:lstStyle/>
          <a:p>
            <a:fld id="{313A7355-F5F2-411A-841C-4AD40336178C}" type="slidenum">
              <a:rPr lang="en-US" smtClean="0"/>
              <a:pPr/>
              <a:t>6</a:t>
            </a:fld>
            <a:endParaRPr lang="en-US" dirty="0"/>
          </a:p>
        </p:txBody>
      </p:sp>
      <p:graphicFrame>
        <p:nvGraphicFramePr>
          <p:cNvPr id="6" name="Table 5">
            <a:extLst>
              <a:ext uri="{FF2B5EF4-FFF2-40B4-BE49-F238E27FC236}">
                <a16:creationId xmlns:a16="http://schemas.microsoft.com/office/drawing/2014/main" id="{CA32F235-BEEC-B7A4-90A0-695E4DA404F8}"/>
              </a:ext>
            </a:extLst>
          </p:cNvPr>
          <p:cNvGraphicFramePr>
            <a:graphicFrameLocks noGrp="1"/>
          </p:cNvGraphicFramePr>
          <p:nvPr>
            <p:extLst>
              <p:ext uri="{D42A27DB-BD31-4B8C-83A1-F6EECF244321}">
                <p14:modId xmlns:p14="http://schemas.microsoft.com/office/powerpoint/2010/main" val="1578259656"/>
              </p:ext>
            </p:extLst>
          </p:nvPr>
        </p:nvGraphicFramePr>
        <p:xfrm>
          <a:off x="297487" y="1261070"/>
          <a:ext cx="11559233" cy="4937760"/>
        </p:xfrm>
        <a:graphic>
          <a:graphicData uri="http://schemas.openxmlformats.org/drawingml/2006/table">
            <a:tbl>
              <a:tblPr firstRow="1" bandRow="1">
                <a:tableStyleId>{5C22544A-7EE6-4342-B048-85BDC9FD1C3A}</a:tableStyleId>
              </a:tblPr>
              <a:tblGrid>
                <a:gridCol w="11559233">
                  <a:extLst>
                    <a:ext uri="{9D8B030D-6E8A-4147-A177-3AD203B41FA5}">
                      <a16:colId xmlns:a16="http://schemas.microsoft.com/office/drawing/2014/main" val="3044786008"/>
                    </a:ext>
                  </a:extLst>
                </a:gridCol>
              </a:tblGrid>
              <a:tr h="264065">
                <a:tc>
                  <a:txBody>
                    <a:bodyPr/>
                    <a:lstStyle/>
                    <a:p>
                      <a:endParaRPr lang="en-US" sz="1200" dirty="0"/>
                    </a:p>
                  </a:txBody>
                  <a:tcPr/>
                </a:tc>
                <a:extLst>
                  <a:ext uri="{0D108BD9-81ED-4DB2-BD59-A6C34878D82A}">
                    <a16:rowId xmlns:a16="http://schemas.microsoft.com/office/drawing/2014/main" val="609487958"/>
                  </a:ext>
                </a:extLst>
              </a:tr>
              <a:tr h="4512808">
                <a:tc>
                  <a:txBody>
                    <a:bodyPr/>
                    <a:lstStyle/>
                    <a:p>
                      <a:pPr rtl="0" fontAlgn="base"/>
                      <a:r>
                        <a:rPr lang="en-US" sz="1800" b="0" i="0" kern="1200" dirty="0">
                          <a:solidFill>
                            <a:schemeClr val="dk1"/>
                          </a:solidFill>
                          <a:effectLst/>
                          <a:latin typeface="+mn-lt"/>
                          <a:ea typeface="+mn-ea"/>
                          <a:cs typeface="+mn-cs"/>
                        </a:rPr>
                        <a:t>​</a:t>
                      </a:r>
                      <a:r>
                        <a:rPr lang="en-US" sz="1800" b="1" i="0" kern="1200" dirty="0">
                          <a:solidFill>
                            <a:schemeClr val="dk1"/>
                          </a:solidFill>
                          <a:effectLst/>
                          <a:latin typeface="+mn-lt"/>
                          <a:ea typeface="+mn-ea"/>
                          <a:cs typeface="+mn-cs"/>
                        </a:rPr>
                        <a:t>​</a:t>
                      </a:r>
                      <a:r>
                        <a:rPr lang="en-US" sz="1800" b="0" i="0" kern="1200" dirty="0">
                          <a:solidFill>
                            <a:schemeClr val="dk1"/>
                          </a:solidFill>
                          <a:effectLst/>
                          <a:latin typeface="+mn-lt"/>
                          <a:ea typeface="+mn-ea"/>
                          <a:cs typeface="+mn-cs"/>
                        </a:rPr>
                        <a:t> </a:t>
                      </a:r>
                      <a:r>
                        <a:rPr lang="en-US" sz="1800" b="1" i="0" u="sng" kern="1200" dirty="0">
                          <a:solidFill>
                            <a:schemeClr val="dk1"/>
                          </a:solidFill>
                          <a:effectLst/>
                          <a:latin typeface="+mn-lt"/>
                          <a:ea typeface="+mn-ea"/>
                          <a:cs typeface="+mn-cs"/>
                        </a:rPr>
                        <a:t>PURPOSE</a:t>
                      </a:r>
                      <a:r>
                        <a:rPr lang="en-US" sz="1800" b="0" i="0" kern="1200" dirty="0">
                          <a:solidFill>
                            <a:schemeClr val="dk1"/>
                          </a:solidFill>
                          <a:effectLst/>
                          <a:latin typeface="+mn-lt"/>
                          <a:ea typeface="+mn-ea"/>
                          <a:cs typeface="+mn-cs"/>
                        </a:rPr>
                        <a:t> </a:t>
                      </a:r>
                    </a:p>
                    <a:p>
                      <a:pPr rtl="0" fontAlgn="base"/>
                      <a:r>
                        <a:rPr lang="en-US" sz="1800" b="0" i="0" kern="1200" dirty="0">
                          <a:solidFill>
                            <a:schemeClr val="dk1"/>
                          </a:solidFill>
                          <a:effectLst/>
                          <a:latin typeface="+mn-lt"/>
                          <a:ea typeface="+mn-ea"/>
                          <a:cs typeface="+mn-cs"/>
                        </a:rPr>
                        <a:t>Public Act 132 titled the “Cyber Civilian Corps Act” of 2017 outlines the deployment framework and standards for MiC3 volunteers to respond to a cyber incident. The following checklist must be met before MiC3 members are authorized to report to a cyber incident.  </a:t>
                      </a:r>
                    </a:p>
                    <a:p>
                      <a:pPr rtl="0" fontAlgn="base"/>
                      <a:r>
                        <a:rPr lang="en-US" sz="1800" b="0" i="0" kern="1200" dirty="0">
                          <a:solidFill>
                            <a:schemeClr val="dk1"/>
                          </a:solidFill>
                          <a:effectLst/>
                          <a:latin typeface="+mn-lt"/>
                          <a:ea typeface="+mn-ea"/>
                          <a:cs typeface="+mn-cs"/>
                        </a:rPr>
                        <a:t> </a:t>
                      </a:r>
                    </a:p>
                    <a:p>
                      <a:pPr rtl="0" fontAlgn="base"/>
                      <a:r>
                        <a:rPr lang="en-US" sz="1800" b="1" i="0" u="sng" kern="1200" dirty="0">
                          <a:solidFill>
                            <a:schemeClr val="dk1"/>
                          </a:solidFill>
                          <a:effectLst/>
                          <a:latin typeface="+mn-lt"/>
                          <a:ea typeface="+mn-ea"/>
                          <a:cs typeface="+mn-cs"/>
                        </a:rPr>
                        <a:t>Deployment Checklist </a:t>
                      </a:r>
                      <a:r>
                        <a:rPr lang="en-US" sz="1800" b="0" i="0" kern="1200" dirty="0">
                          <a:solidFill>
                            <a:schemeClr val="dk1"/>
                          </a:solidFill>
                          <a:effectLst/>
                          <a:latin typeface="+mn-lt"/>
                          <a:ea typeface="+mn-ea"/>
                          <a:cs typeface="+mn-cs"/>
                        </a:rPr>
                        <a:t> </a:t>
                      </a:r>
                    </a:p>
                    <a:p>
                      <a:pPr rtl="0" fontAlgn="base"/>
                      <a:r>
                        <a:rPr lang="en-US" sz="1800" b="0" i="0" kern="1200" dirty="0">
                          <a:solidFill>
                            <a:schemeClr val="dk1"/>
                          </a:solidFill>
                          <a:effectLst/>
                          <a:latin typeface="+mn-lt"/>
                          <a:ea typeface="+mn-ea"/>
                          <a:cs typeface="+mn-cs"/>
                        </a:rPr>
                        <a:t>MiC3 members are only authorized to assist with a cyber incident if the following documentation has been processed by DTMB:  </a:t>
                      </a:r>
                    </a:p>
                    <a:p>
                      <a:pPr rtl="0" fontAlgn="base"/>
                      <a:r>
                        <a:rPr lang="en-US" sz="1800" b="0" i="0" kern="1200" dirty="0">
                          <a:solidFill>
                            <a:schemeClr val="dk1"/>
                          </a:solidFill>
                          <a:effectLst/>
                          <a:latin typeface="+mn-lt"/>
                          <a:ea typeface="+mn-ea"/>
                          <a:cs typeface="+mn-cs"/>
                        </a:rPr>
                        <a:t>___ Member has successfully passed 4 of 5 assessment tests through the MiC3 application, or equivalent. </a:t>
                      </a:r>
                    </a:p>
                    <a:p>
                      <a:pPr rtl="0" fontAlgn="base"/>
                      <a:r>
                        <a:rPr lang="en-US" sz="1800" b="0" i="0" kern="1200" dirty="0">
                          <a:solidFill>
                            <a:schemeClr val="dk1"/>
                          </a:solidFill>
                          <a:effectLst/>
                          <a:latin typeface="+mn-lt"/>
                          <a:ea typeface="+mn-ea"/>
                          <a:cs typeface="+mn-cs"/>
                        </a:rPr>
                        <a:t>___ Member has completed and cleared Michigan State Police criminal background check. </a:t>
                      </a:r>
                    </a:p>
                    <a:p>
                      <a:pPr rtl="0" fontAlgn="base"/>
                      <a:r>
                        <a:rPr lang="en-US" sz="1800" b="0" i="0" kern="1200" dirty="0">
                          <a:solidFill>
                            <a:schemeClr val="dk1"/>
                          </a:solidFill>
                          <a:effectLst/>
                          <a:latin typeface="+mn-lt"/>
                          <a:ea typeface="+mn-ea"/>
                          <a:cs typeface="+mn-cs"/>
                        </a:rPr>
                        <a:t>___ Member has completed and cleared FBI Criminal Records check (prints).  </a:t>
                      </a:r>
                    </a:p>
                    <a:p>
                      <a:pPr rtl="0" fontAlgn="base"/>
                      <a:r>
                        <a:rPr lang="en-US" sz="1800" b="0" i="0" kern="1200" dirty="0">
                          <a:solidFill>
                            <a:schemeClr val="dk1"/>
                          </a:solidFill>
                          <a:effectLst/>
                          <a:latin typeface="+mn-lt"/>
                          <a:ea typeface="+mn-ea"/>
                          <a:cs typeface="+mn-cs"/>
                        </a:rPr>
                        <a:t>___ Member has a copy of their resume on file with DTMB. </a:t>
                      </a:r>
                    </a:p>
                    <a:p>
                      <a:pPr rtl="0" fontAlgn="base"/>
                      <a:r>
                        <a:rPr lang="en-US" sz="1800" b="0" i="0" kern="1200" dirty="0">
                          <a:solidFill>
                            <a:schemeClr val="dk1"/>
                          </a:solidFill>
                          <a:effectLst/>
                          <a:latin typeface="+mn-lt"/>
                          <a:ea typeface="+mn-ea"/>
                          <a:cs typeface="+mn-cs"/>
                        </a:rPr>
                        <a:t>___ Signed volunteer and employer agreements from member; including attestation clause.   </a:t>
                      </a:r>
                    </a:p>
                    <a:p>
                      <a:pPr rtl="0" fontAlgn="base"/>
                      <a:r>
                        <a:rPr lang="en-US" sz="1800" b="0" i="0" kern="1200" dirty="0">
                          <a:solidFill>
                            <a:schemeClr val="dk1"/>
                          </a:solidFill>
                          <a:effectLst/>
                          <a:latin typeface="+mn-lt"/>
                          <a:ea typeface="+mn-ea"/>
                          <a:cs typeface="+mn-cs"/>
                        </a:rPr>
                        <a:t>___ A written request to the State of Michigan from client seeking MiC3 assistance.   </a:t>
                      </a:r>
                    </a:p>
                    <a:p>
                      <a:pPr rtl="0" fontAlgn="base"/>
                      <a:r>
                        <a:rPr lang="en-US" sz="1800" b="0" i="0" kern="1200" dirty="0">
                          <a:solidFill>
                            <a:schemeClr val="dk1"/>
                          </a:solidFill>
                          <a:effectLst/>
                          <a:latin typeface="+mn-lt"/>
                          <a:ea typeface="+mn-ea"/>
                          <a:cs typeface="+mn-cs"/>
                        </a:rPr>
                        <a:t>___ A written response to client acknowledging request and offering of assistance from DTMB CSO. </a:t>
                      </a:r>
                    </a:p>
                    <a:p>
                      <a:pPr rtl="0" fontAlgn="base"/>
                      <a:r>
                        <a:rPr lang="en-US" sz="1800" b="0" i="0" kern="1200" dirty="0">
                          <a:solidFill>
                            <a:schemeClr val="dk1"/>
                          </a:solidFill>
                          <a:effectLst/>
                          <a:latin typeface="+mn-lt"/>
                          <a:ea typeface="+mn-ea"/>
                          <a:cs typeface="+mn-cs"/>
                        </a:rPr>
                        <a:t>___ A signed acceptance to deploy for MiC3 member(s) for every 7 days deployed.  </a:t>
                      </a:r>
                    </a:p>
                    <a:p>
                      <a:endParaRPr lang="en-US" sz="1200" dirty="0"/>
                    </a:p>
                  </a:txBody>
                  <a:tcPr>
                    <a:solidFill>
                      <a:schemeClr val="bg1"/>
                    </a:solidFill>
                  </a:tcPr>
                </a:tc>
                <a:extLst>
                  <a:ext uri="{0D108BD9-81ED-4DB2-BD59-A6C34878D82A}">
                    <a16:rowId xmlns:a16="http://schemas.microsoft.com/office/drawing/2014/main" val="3993864486"/>
                  </a:ext>
                </a:extLst>
              </a:tr>
            </a:tbl>
          </a:graphicData>
        </a:graphic>
      </p:graphicFrame>
    </p:spTree>
    <p:extLst>
      <p:ext uri="{BB962C8B-B14F-4D97-AF65-F5344CB8AC3E}">
        <p14:creationId xmlns:p14="http://schemas.microsoft.com/office/powerpoint/2010/main" val="2387684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EEE15-EFB9-E8BF-DFEF-0CD7A2DF8B6D}"/>
              </a:ext>
            </a:extLst>
          </p:cNvPr>
          <p:cNvSpPr>
            <a:spLocks noGrp="1"/>
          </p:cNvSpPr>
          <p:nvPr>
            <p:ph type="title"/>
          </p:nvPr>
        </p:nvSpPr>
        <p:spPr>
          <a:xfrm>
            <a:off x="964921" y="510816"/>
            <a:ext cx="10697547" cy="973818"/>
          </a:xfrm>
        </p:spPr>
        <p:txBody>
          <a:bodyPr>
            <a:normAutofit fontScale="90000"/>
          </a:bodyPr>
          <a:lstStyle/>
          <a:p>
            <a:r>
              <a:rPr lang="en-US" sz="4000" b="1" kern="1200" dirty="0">
                <a:solidFill>
                  <a:schemeClr val="dk1"/>
                </a:solidFill>
                <a:effectLst/>
                <a:latin typeface="+mn-lt"/>
                <a:ea typeface="+mn-ea"/>
                <a:cs typeface="+mn-cs"/>
              </a:rPr>
              <a:t>MIC3 R</a:t>
            </a:r>
            <a:r>
              <a:rPr lang="en-US" sz="4400" b="1" kern="1200" dirty="0">
                <a:solidFill>
                  <a:schemeClr val="dk1"/>
                </a:solidFill>
                <a:effectLst/>
                <a:latin typeface="+mn-lt"/>
                <a:ea typeface="+mn-ea"/>
                <a:cs typeface="+mn-cs"/>
              </a:rPr>
              <a:t>esponsibilities</a:t>
            </a:r>
            <a:br>
              <a:rPr lang="en-US" sz="4400" kern="1200" dirty="0">
                <a:solidFill>
                  <a:schemeClr val="dk1"/>
                </a:solidFill>
                <a:effectLst/>
                <a:latin typeface="+mn-lt"/>
                <a:ea typeface="+mn-ea"/>
                <a:cs typeface="+mn-cs"/>
              </a:rPr>
            </a:br>
            <a:endParaRPr lang="en-US" dirty="0"/>
          </a:p>
        </p:txBody>
      </p:sp>
      <p:sp>
        <p:nvSpPr>
          <p:cNvPr id="3" name="Slide Number Placeholder 2">
            <a:extLst>
              <a:ext uri="{FF2B5EF4-FFF2-40B4-BE49-F238E27FC236}">
                <a16:creationId xmlns:a16="http://schemas.microsoft.com/office/drawing/2014/main" id="{4B969998-94F7-5FAB-898C-5226E529F023}"/>
              </a:ext>
            </a:extLst>
          </p:cNvPr>
          <p:cNvSpPr>
            <a:spLocks noGrp="1"/>
          </p:cNvSpPr>
          <p:nvPr>
            <p:ph type="sldNum" sz="quarter" idx="12"/>
          </p:nvPr>
        </p:nvSpPr>
        <p:spPr/>
        <p:txBody>
          <a:bodyPr/>
          <a:lstStyle/>
          <a:p>
            <a:fld id="{313A7355-F5F2-411A-841C-4AD40336178C}" type="slidenum">
              <a:rPr lang="en-US" smtClean="0"/>
              <a:pPr/>
              <a:t>7</a:t>
            </a:fld>
            <a:endParaRPr lang="en-US" dirty="0"/>
          </a:p>
        </p:txBody>
      </p:sp>
      <p:graphicFrame>
        <p:nvGraphicFramePr>
          <p:cNvPr id="6" name="Table 5">
            <a:extLst>
              <a:ext uri="{FF2B5EF4-FFF2-40B4-BE49-F238E27FC236}">
                <a16:creationId xmlns:a16="http://schemas.microsoft.com/office/drawing/2014/main" id="{CA32F235-BEEC-B7A4-90A0-695E4DA404F8}"/>
              </a:ext>
            </a:extLst>
          </p:cNvPr>
          <p:cNvGraphicFramePr>
            <a:graphicFrameLocks noGrp="1"/>
          </p:cNvGraphicFramePr>
          <p:nvPr>
            <p:extLst>
              <p:ext uri="{D42A27DB-BD31-4B8C-83A1-F6EECF244321}">
                <p14:modId xmlns:p14="http://schemas.microsoft.com/office/powerpoint/2010/main" val="556757241"/>
              </p:ext>
            </p:extLst>
          </p:nvPr>
        </p:nvGraphicFramePr>
        <p:xfrm>
          <a:off x="316383" y="1161513"/>
          <a:ext cx="12412980" cy="4962386"/>
        </p:xfrm>
        <a:graphic>
          <a:graphicData uri="http://schemas.openxmlformats.org/drawingml/2006/table">
            <a:tbl>
              <a:tblPr firstRow="1" bandRow="1">
                <a:tableStyleId>{5C22544A-7EE6-4342-B048-85BDC9FD1C3A}</a:tableStyleId>
              </a:tblPr>
              <a:tblGrid>
                <a:gridCol w="12412980">
                  <a:extLst>
                    <a:ext uri="{9D8B030D-6E8A-4147-A177-3AD203B41FA5}">
                      <a16:colId xmlns:a16="http://schemas.microsoft.com/office/drawing/2014/main" val="3044786008"/>
                    </a:ext>
                  </a:extLst>
                </a:gridCol>
              </a:tblGrid>
              <a:tr h="179233">
                <a:tc>
                  <a:txBody>
                    <a:bodyPr/>
                    <a:lstStyle/>
                    <a:p>
                      <a:endParaRPr lang="en-US" sz="1200" dirty="0"/>
                    </a:p>
                  </a:txBody>
                  <a:tcPr/>
                </a:tc>
                <a:extLst>
                  <a:ext uri="{0D108BD9-81ED-4DB2-BD59-A6C34878D82A}">
                    <a16:rowId xmlns:a16="http://schemas.microsoft.com/office/drawing/2014/main" val="609487958"/>
                  </a:ext>
                </a:extLst>
              </a:tr>
              <a:tr h="4688066">
                <a:tc>
                  <a:txBody>
                    <a:bodyPr/>
                    <a:lstStyle/>
                    <a:p>
                      <a:pPr lvl="0"/>
                      <a:r>
                        <a:rPr lang="en-US" sz="1800" b="1" u="sng" kern="1200" dirty="0">
                          <a:solidFill>
                            <a:schemeClr val="dk1"/>
                          </a:solidFill>
                          <a:effectLst/>
                          <a:latin typeface="+mn-lt"/>
                          <a:ea typeface="+mn-ea"/>
                          <a:cs typeface="+mn-cs"/>
                        </a:rPr>
                        <a:t>Member Responsibilities</a:t>
                      </a:r>
                    </a:p>
                    <a:p>
                      <a:pPr lvl="0"/>
                      <a:r>
                        <a:rPr lang="en-US" sz="1800" kern="1200" dirty="0">
                          <a:solidFill>
                            <a:schemeClr val="dk1"/>
                          </a:solidFill>
                          <a:effectLst/>
                          <a:latin typeface="+mn-lt"/>
                          <a:ea typeface="+mn-ea"/>
                          <a:cs typeface="+mn-cs"/>
                        </a:rPr>
                        <a:t>Ensure all required documents including certifications are uploaded and current. </a:t>
                      </a:r>
                    </a:p>
                    <a:p>
                      <a:pPr lvl="0"/>
                      <a:r>
                        <a:rPr lang="en-US" sz="1800" kern="1200" dirty="0">
                          <a:solidFill>
                            <a:schemeClr val="dk1"/>
                          </a:solidFill>
                          <a:effectLst/>
                          <a:latin typeface="+mn-lt"/>
                          <a:ea typeface="+mn-ea"/>
                          <a:cs typeface="+mn-cs"/>
                        </a:rPr>
                        <a:t>When changing employers update their profile and upload a new employer support form.</a:t>
                      </a:r>
                    </a:p>
                    <a:p>
                      <a:pPr lvl="0"/>
                      <a:r>
                        <a:rPr lang="en-US" sz="1800" kern="1200" dirty="0">
                          <a:solidFill>
                            <a:schemeClr val="dk1"/>
                          </a:solidFill>
                          <a:effectLst/>
                          <a:latin typeface="+mn-lt"/>
                          <a:ea typeface="+mn-ea"/>
                          <a:cs typeface="+mn-cs"/>
                        </a:rPr>
                        <a:t>Attend training and scheduled meetings as available.</a:t>
                      </a:r>
                    </a:p>
                    <a:p>
                      <a:pPr lvl="0"/>
                      <a:r>
                        <a:rPr lang="en-US" sz="1800" kern="1200" dirty="0">
                          <a:solidFill>
                            <a:schemeClr val="dk1"/>
                          </a:solidFill>
                          <a:effectLst/>
                          <a:latin typeface="+mn-lt"/>
                          <a:ea typeface="+mn-ea"/>
                          <a:cs typeface="+mn-cs"/>
                        </a:rPr>
                        <a:t>If deployed to a facility, provide identification prior to entering the facility.</a:t>
                      </a:r>
                    </a:p>
                    <a:p>
                      <a:pPr lvl="0"/>
                      <a:r>
                        <a:rPr lang="en-US" sz="1800" kern="1200" dirty="0">
                          <a:solidFill>
                            <a:schemeClr val="dk1"/>
                          </a:solidFill>
                          <a:effectLst/>
                          <a:latin typeface="+mn-lt"/>
                          <a:ea typeface="+mn-ea"/>
                          <a:cs typeface="+mn-cs"/>
                        </a:rPr>
                        <a:t>Comply with all facility security procedures.  </a:t>
                      </a:r>
                    </a:p>
                    <a:p>
                      <a:pPr lvl="0"/>
                      <a:r>
                        <a:rPr lang="en-US" sz="1800" kern="1200" dirty="0">
                          <a:solidFill>
                            <a:schemeClr val="dk1"/>
                          </a:solidFill>
                          <a:effectLst/>
                          <a:latin typeface="+mn-lt"/>
                          <a:ea typeface="+mn-ea"/>
                          <a:cs typeface="+mn-cs"/>
                        </a:rPr>
                        <a:t>Record arrival and departure times and activity while at facility.</a:t>
                      </a:r>
                    </a:p>
                    <a:p>
                      <a:r>
                        <a:rPr lang="en-US" sz="1800" kern="1200" dirty="0">
                          <a:solidFill>
                            <a:schemeClr val="dk1"/>
                          </a:solidFill>
                          <a:effectLst/>
                          <a:latin typeface="+mn-lt"/>
                          <a:ea typeface="+mn-ea"/>
                          <a:cs typeface="+mn-cs"/>
                        </a:rPr>
                        <a:t> </a:t>
                      </a:r>
                    </a:p>
                    <a:p>
                      <a:r>
                        <a:rPr lang="en-US" sz="1800" b="1" u="sng" kern="1200" dirty="0">
                          <a:solidFill>
                            <a:schemeClr val="dk1"/>
                          </a:solidFill>
                          <a:effectLst/>
                          <a:latin typeface="+mn-lt"/>
                          <a:ea typeface="+mn-ea"/>
                          <a:cs typeface="+mn-cs"/>
                        </a:rPr>
                        <a:t>MiC3 Responsibilities</a:t>
                      </a:r>
                    </a:p>
                    <a:p>
                      <a:pPr lvl="0"/>
                      <a:r>
                        <a:rPr lang="en-US" sz="1800" kern="1200" dirty="0">
                          <a:solidFill>
                            <a:schemeClr val="dk1"/>
                          </a:solidFill>
                          <a:effectLst/>
                          <a:latin typeface="+mn-lt"/>
                          <a:ea typeface="+mn-ea"/>
                          <a:cs typeface="+mn-cs"/>
                        </a:rPr>
                        <a:t>Ensure the responding MIC3 volunteer has updated all required certification documents and passed background checks.</a:t>
                      </a:r>
                    </a:p>
                    <a:p>
                      <a:pPr lvl="0"/>
                      <a:r>
                        <a:rPr lang="en-US" sz="1800" kern="1200" dirty="0">
                          <a:solidFill>
                            <a:schemeClr val="dk1"/>
                          </a:solidFill>
                          <a:effectLst/>
                          <a:latin typeface="+mn-lt"/>
                          <a:ea typeface="+mn-ea"/>
                          <a:cs typeface="+mn-cs"/>
                        </a:rPr>
                        <a:t>Provide volunteer with required hardware and software.</a:t>
                      </a:r>
                    </a:p>
                    <a:p>
                      <a:pPr lvl="0"/>
                      <a:r>
                        <a:rPr lang="en-US" sz="1800" kern="1200" dirty="0">
                          <a:solidFill>
                            <a:schemeClr val="dk1"/>
                          </a:solidFill>
                          <a:effectLst/>
                          <a:latin typeface="+mn-lt"/>
                          <a:ea typeface="+mn-ea"/>
                          <a:cs typeface="+mn-cs"/>
                        </a:rPr>
                        <a:t>Provide clear roles and responsibilities when deployed to a site.</a:t>
                      </a:r>
                    </a:p>
                    <a:p>
                      <a:pPr lvl="0"/>
                      <a:r>
                        <a:rPr lang="en-US" sz="1800" kern="1200" dirty="0">
                          <a:solidFill>
                            <a:schemeClr val="dk1"/>
                          </a:solidFill>
                          <a:effectLst/>
                          <a:latin typeface="+mn-lt"/>
                          <a:ea typeface="+mn-ea"/>
                          <a:cs typeface="+mn-cs"/>
                        </a:rPr>
                        <a:t>Assist with training needs.</a:t>
                      </a:r>
                    </a:p>
                    <a:p>
                      <a:pPr lvl="0"/>
                      <a:r>
                        <a:rPr lang="en-US" sz="1800" kern="1200" dirty="0">
                          <a:solidFill>
                            <a:schemeClr val="dk1"/>
                          </a:solidFill>
                          <a:effectLst/>
                          <a:latin typeface="+mn-lt"/>
                          <a:ea typeface="+mn-ea"/>
                          <a:cs typeface="+mn-cs"/>
                        </a:rPr>
                        <a:t>Provide periodic MIC3 program updates.</a:t>
                      </a:r>
                    </a:p>
                    <a:p>
                      <a:pPr lvl="0"/>
                      <a:r>
                        <a:rPr lang="en-US" sz="1800" kern="1200" dirty="0">
                          <a:solidFill>
                            <a:schemeClr val="dk1"/>
                          </a:solidFill>
                          <a:effectLst/>
                          <a:latin typeface="+mn-lt"/>
                          <a:ea typeface="+mn-ea"/>
                          <a:cs typeface="+mn-cs"/>
                        </a:rPr>
                        <a:t>Respond to all volunteer questions and requests.</a:t>
                      </a:r>
                    </a:p>
                    <a:p>
                      <a:r>
                        <a:rPr lang="en-US" sz="1800" kern="1200" dirty="0">
                          <a:solidFill>
                            <a:schemeClr val="dk1"/>
                          </a:solidFill>
                          <a:effectLst/>
                          <a:latin typeface="+mn-lt"/>
                          <a:ea typeface="+mn-ea"/>
                          <a:cs typeface="+mn-cs"/>
                        </a:rPr>
                        <a:t> </a:t>
                      </a:r>
                    </a:p>
                    <a:p>
                      <a:endParaRPr lang="en-US" sz="1200" dirty="0"/>
                    </a:p>
                  </a:txBody>
                  <a:tcPr>
                    <a:solidFill>
                      <a:schemeClr val="bg1"/>
                    </a:solidFill>
                  </a:tcPr>
                </a:tc>
                <a:extLst>
                  <a:ext uri="{0D108BD9-81ED-4DB2-BD59-A6C34878D82A}">
                    <a16:rowId xmlns:a16="http://schemas.microsoft.com/office/drawing/2014/main" val="3993864486"/>
                  </a:ext>
                </a:extLst>
              </a:tr>
            </a:tbl>
          </a:graphicData>
        </a:graphic>
      </p:graphicFrame>
    </p:spTree>
    <p:extLst>
      <p:ext uri="{BB962C8B-B14F-4D97-AF65-F5344CB8AC3E}">
        <p14:creationId xmlns:p14="http://schemas.microsoft.com/office/powerpoint/2010/main" val="3186208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EEE15-EFB9-E8BF-DFEF-0CD7A2DF8B6D}"/>
              </a:ext>
            </a:extLst>
          </p:cNvPr>
          <p:cNvSpPr>
            <a:spLocks noGrp="1"/>
          </p:cNvSpPr>
          <p:nvPr>
            <p:ph type="title"/>
          </p:nvPr>
        </p:nvSpPr>
        <p:spPr/>
        <p:txBody>
          <a:bodyPr/>
          <a:lstStyle/>
          <a:p>
            <a:r>
              <a:rPr lang="en-US" dirty="0"/>
              <a:t>Stakeholders and Goals</a:t>
            </a:r>
          </a:p>
        </p:txBody>
      </p:sp>
      <p:sp>
        <p:nvSpPr>
          <p:cNvPr id="3" name="Slide Number Placeholder 2">
            <a:extLst>
              <a:ext uri="{FF2B5EF4-FFF2-40B4-BE49-F238E27FC236}">
                <a16:creationId xmlns:a16="http://schemas.microsoft.com/office/drawing/2014/main" id="{4B969998-94F7-5FAB-898C-5226E529F023}"/>
              </a:ext>
            </a:extLst>
          </p:cNvPr>
          <p:cNvSpPr>
            <a:spLocks noGrp="1"/>
          </p:cNvSpPr>
          <p:nvPr>
            <p:ph type="sldNum" sz="quarter" idx="12"/>
          </p:nvPr>
        </p:nvSpPr>
        <p:spPr/>
        <p:txBody>
          <a:bodyPr/>
          <a:lstStyle/>
          <a:p>
            <a:fld id="{313A7355-F5F2-411A-841C-4AD40336178C}" type="slidenum">
              <a:rPr lang="en-US" smtClean="0"/>
              <a:pPr/>
              <a:t>8</a:t>
            </a:fld>
            <a:endParaRPr lang="en-US" dirty="0"/>
          </a:p>
        </p:txBody>
      </p:sp>
      <p:graphicFrame>
        <p:nvGraphicFramePr>
          <p:cNvPr id="6" name="Table 5">
            <a:extLst>
              <a:ext uri="{FF2B5EF4-FFF2-40B4-BE49-F238E27FC236}">
                <a16:creationId xmlns:a16="http://schemas.microsoft.com/office/drawing/2014/main" id="{CA32F235-BEEC-B7A4-90A0-695E4DA404F8}"/>
              </a:ext>
            </a:extLst>
          </p:cNvPr>
          <p:cNvGraphicFramePr>
            <a:graphicFrameLocks noGrp="1"/>
          </p:cNvGraphicFramePr>
          <p:nvPr>
            <p:extLst>
              <p:ext uri="{D42A27DB-BD31-4B8C-83A1-F6EECF244321}">
                <p14:modId xmlns:p14="http://schemas.microsoft.com/office/powerpoint/2010/main" val="2168636939"/>
              </p:ext>
            </p:extLst>
          </p:nvPr>
        </p:nvGraphicFramePr>
        <p:xfrm>
          <a:off x="454772" y="1252141"/>
          <a:ext cx="11282456" cy="4962386"/>
        </p:xfrm>
        <a:graphic>
          <a:graphicData uri="http://schemas.openxmlformats.org/drawingml/2006/table">
            <a:tbl>
              <a:tblPr firstRow="1" bandRow="1">
                <a:tableStyleId>{5C22544A-7EE6-4342-B048-85BDC9FD1C3A}</a:tableStyleId>
              </a:tblPr>
              <a:tblGrid>
                <a:gridCol w="11282456">
                  <a:extLst>
                    <a:ext uri="{9D8B030D-6E8A-4147-A177-3AD203B41FA5}">
                      <a16:colId xmlns:a16="http://schemas.microsoft.com/office/drawing/2014/main" val="3044786008"/>
                    </a:ext>
                  </a:extLst>
                </a:gridCol>
              </a:tblGrid>
              <a:tr h="179233">
                <a:tc>
                  <a:txBody>
                    <a:bodyPr/>
                    <a:lstStyle/>
                    <a:p>
                      <a:endParaRPr lang="en-US" sz="1200" dirty="0"/>
                    </a:p>
                  </a:txBody>
                  <a:tcPr/>
                </a:tc>
                <a:extLst>
                  <a:ext uri="{0D108BD9-81ED-4DB2-BD59-A6C34878D82A}">
                    <a16:rowId xmlns:a16="http://schemas.microsoft.com/office/drawing/2014/main" val="609487958"/>
                  </a:ext>
                </a:extLst>
              </a:tr>
              <a:tr h="4688066">
                <a:tc>
                  <a:txBody>
                    <a:bodyPr/>
                    <a:lstStyle/>
                    <a:p>
                      <a:pPr rtl="0" fontAlgn="base"/>
                      <a:r>
                        <a:rPr lang="en-US" sz="1800" b="1" i="0" kern="1200" dirty="0">
                          <a:solidFill>
                            <a:schemeClr val="dk1"/>
                          </a:solidFill>
                          <a:effectLst/>
                          <a:latin typeface="+mn-lt"/>
                          <a:ea typeface="+mn-ea"/>
                          <a:cs typeface="+mn-cs"/>
                        </a:rPr>
                        <a:t>Department of Technology, Management, and Budget</a:t>
                      </a:r>
                      <a:r>
                        <a:rPr lang="en-US" sz="1800" b="0" i="0" kern="1200" dirty="0">
                          <a:solidFill>
                            <a:schemeClr val="dk1"/>
                          </a:solidFill>
                          <a:effectLst/>
                          <a:latin typeface="+mn-lt"/>
                          <a:ea typeface="+mn-ea"/>
                          <a:cs typeface="+mn-cs"/>
                        </a:rPr>
                        <a:t> </a:t>
                      </a:r>
                    </a:p>
                    <a:p>
                      <a:pPr rtl="0" fontAlgn="base"/>
                      <a:r>
                        <a:rPr lang="en-US" sz="1800" b="0" i="0" kern="1200" dirty="0">
                          <a:solidFill>
                            <a:schemeClr val="dk1"/>
                          </a:solidFill>
                          <a:effectLst/>
                          <a:latin typeface="+mn-lt"/>
                          <a:ea typeface="+mn-ea"/>
                          <a:cs typeface="+mn-cs"/>
                        </a:rPr>
                        <a:t>DTMB is the organizational owner of the MiC3 program, managing and operating the program consistent with statute and policy. As such, DTMB leaders hold a number of roles related to the program: </a:t>
                      </a:r>
                    </a:p>
                    <a:p>
                      <a:pPr rtl="0" fontAlgn="base"/>
                      <a:endParaRPr lang="en-US" sz="1800" b="0" i="0" kern="1200" dirty="0">
                        <a:solidFill>
                          <a:schemeClr val="dk1"/>
                        </a:solidFill>
                        <a:effectLst/>
                        <a:latin typeface="+mn-lt"/>
                        <a:ea typeface="+mn-ea"/>
                        <a:cs typeface="+mn-cs"/>
                      </a:endParaRPr>
                    </a:p>
                    <a:p>
                      <a:pPr rtl="0" fontAlgn="base"/>
                      <a:r>
                        <a:rPr lang="en-US" sz="1800" b="0" i="0" u="sng" kern="1200" dirty="0">
                          <a:solidFill>
                            <a:schemeClr val="dk1"/>
                          </a:solidFill>
                          <a:effectLst/>
                          <a:latin typeface="+mn-lt"/>
                          <a:ea typeface="+mn-ea"/>
                          <a:cs typeface="+mn-cs"/>
                        </a:rPr>
                        <a:t>State of Michigan Chief Information Officer (CIO)</a:t>
                      </a:r>
                      <a:r>
                        <a:rPr lang="en-US" sz="1800" b="0" i="0" kern="1200" dirty="0">
                          <a:solidFill>
                            <a:schemeClr val="dk1"/>
                          </a:solidFill>
                          <a:effectLst/>
                          <a:latin typeface="+mn-lt"/>
                          <a:ea typeface="+mn-ea"/>
                          <a:cs typeface="+mn-cs"/>
                        </a:rPr>
                        <a:t> – As head of the State’s IT and cybersecurity operations, the CIO is ultimately responsible for the program’s success. However, operation of the program is delegated to the State of Michigan Chief Security Officer and Michigan Cyber Security (MCS). </a:t>
                      </a:r>
                    </a:p>
                    <a:p>
                      <a:pPr rtl="0" fontAlgn="base"/>
                      <a:endParaRPr lang="en-US" sz="1800" b="0" i="0" kern="1200" dirty="0">
                        <a:solidFill>
                          <a:schemeClr val="dk1"/>
                        </a:solidFill>
                        <a:effectLst/>
                        <a:latin typeface="+mn-lt"/>
                        <a:ea typeface="+mn-ea"/>
                        <a:cs typeface="+mn-cs"/>
                      </a:endParaRPr>
                    </a:p>
                    <a:p>
                      <a:pPr rtl="0" fontAlgn="base"/>
                      <a:r>
                        <a:rPr lang="en-US" sz="1800" b="0" i="0" u="sng" kern="1200" dirty="0">
                          <a:solidFill>
                            <a:schemeClr val="dk1"/>
                          </a:solidFill>
                          <a:effectLst/>
                          <a:latin typeface="+mn-lt"/>
                          <a:ea typeface="+mn-ea"/>
                          <a:cs typeface="+mn-cs"/>
                        </a:rPr>
                        <a:t>State of Michigan Chief Security Officer (CSO)</a:t>
                      </a:r>
                      <a:r>
                        <a:rPr lang="en-US" sz="1800" b="0" i="0" kern="1200" dirty="0">
                          <a:solidFill>
                            <a:schemeClr val="dk1"/>
                          </a:solidFill>
                          <a:effectLst/>
                          <a:latin typeface="+mn-lt"/>
                          <a:ea typeface="+mn-ea"/>
                          <a:cs typeface="+mn-cs"/>
                        </a:rPr>
                        <a:t> – The CSO, as the leader of DTMB Cybersecurity and Infrastructure Protection’s MCS, is the program sponsor and oversees it on behalf of the CIO. The CSO authorizes the deployment of MiC3 resources as well as the extension and conclusion of deployments.   </a:t>
                      </a:r>
                    </a:p>
                    <a:p>
                      <a:pPr rtl="0" fontAlgn="base"/>
                      <a:endParaRPr lang="en-US" sz="1800" b="0" i="0" kern="1200" dirty="0">
                        <a:solidFill>
                          <a:schemeClr val="dk1"/>
                        </a:solidFill>
                        <a:effectLst/>
                        <a:latin typeface="+mn-lt"/>
                        <a:ea typeface="+mn-ea"/>
                        <a:cs typeface="+mn-cs"/>
                      </a:endParaRPr>
                    </a:p>
                    <a:p>
                      <a:pPr rtl="0" fontAlgn="base"/>
                      <a:r>
                        <a:rPr lang="en-US" sz="1800" b="0" i="0" u="sng" kern="1200" dirty="0">
                          <a:solidFill>
                            <a:schemeClr val="dk1"/>
                          </a:solidFill>
                          <a:effectLst/>
                          <a:latin typeface="+mn-lt"/>
                          <a:ea typeface="+mn-ea"/>
                          <a:cs typeface="+mn-cs"/>
                        </a:rPr>
                        <a:t>MiC3 Program Owner</a:t>
                      </a:r>
                      <a:r>
                        <a:rPr lang="en-US" sz="1800" b="0" i="0" kern="1200" dirty="0">
                          <a:solidFill>
                            <a:schemeClr val="dk1"/>
                          </a:solidFill>
                          <a:effectLst/>
                          <a:latin typeface="+mn-lt"/>
                          <a:ea typeface="+mn-ea"/>
                          <a:cs typeface="+mn-cs"/>
                        </a:rPr>
                        <a:t> – Reporting to the CSO, the Program Owner is the primary executive that oversees the MiC3 program. Typically, the Deputy Chief Security Officer or Chief of Staff to the CSO, the Program Owner supervises deployments and helps set strategic direction for the program, including goals and budgets </a:t>
                      </a:r>
                    </a:p>
                    <a:p>
                      <a:endParaRPr lang="en-US" sz="1200" dirty="0"/>
                    </a:p>
                  </a:txBody>
                  <a:tcPr>
                    <a:solidFill>
                      <a:schemeClr val="bg1"/>
                    </a:solidFill>
                  </a:tcPr>
                </a:tc>
                <a:extLst>
                  <a:ext uri="{0D108BD9-81ED-4DB2-BD59-A6C34878D82A}">
                    <a16:rowId xmlns:a16="http://schemas.microsoft.com/office/drawing/2014/main" val="3993864486"/>
                  </a:ext>
                </a:extLst>
              </a:tr>
            </a:tbl>
          </a:graphicData>
        </a:graphic>
      </p:graphicFrame>
    </p:spTree>
    <p:extLst>
      <p:ext uri="{BB962C8B-B14F-4D97-AF65-F5344CB8AC3E}">
        <p14:creationId xmlns:p14="http://schemas.microsoft.com/office/powerpoint/2010/main" val="2924740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EEE15-EFB9-E8BF-DFEF-0CD7A2DF8B6D}"/>
              </a:ext>
            </a:extLst>
          </p:cNvPr>
          <p:cNvSpPr>
            <a:spLocks noGrp="1"/>
          </p:cNvSpPr>
          <p:nvPr>
            <p:ph type="title"/>
          </p:nvPr>
        </p:nvSpPr>
        <p:spPr/>
        <p:txBody>
          <a:bodyPr/>
          <a:lstStyle/>
          <a:p>
            <a:r>
              <a:rPr lang="en-US" dirty="0"/>
              <a:t>Stakeholders - Leadership</a:t>
            </a:r>
          </a:p>
        </p:txBody>
      </p:sp>
      <p:sp>
        <p:nvSpPr>
          <p:cNvPr id="3" name="Slide Number Placeholder 2">
            <a:extLst>
              <a:ext uri="{FF2B5EF4-FFF2-40B4-BE49-F238E27FC236}">
                <a16:creationId xmlns:a16="http://schemas.microsoft.com/office/drawing/2014/main" id="{4B969998-94F7-5FAB-898C-5226E529F023}"/>
              </a:ext>
            </a:extLst>
          </p:cNvPr>
          <p:cNvSpPr>
            <a:spLocks noGrp="1"/>
          </p:cNvSpPr>
          <p:nvPr>
            <p:ph type="sldNum" sz="quarter" idx="12"/>
          </p:nvPr>
        </p:nvSpPr>
        <p:spPr/>
        <p:txBody>
          <a:bodyPr/>
          <a:lstStyle/>
          <a:p>
            <a:fld id="{313A7355-F5F2-411A-841C-4AD40336178C}" type="slidenum">
              <a:rPr lang="en-US" smtClean="0"/>
              <a:pPr/>
              <a:t>9</a:t>
            </a:fld>
            <a:endParaRPr lang="en-US" dirty="0"/>
          </a:p>
        </p:txBody>
      </p:sp>
      <p:graphicFrame>
        <p:nvGraphicFramePr>
          <p:cNvPr id="6" name="Table 5">
            <a:extLst>
              <a:ext uri="{FF2B5EF4-FFF2-40B4-BE49-F238E27FC236}">
                <a16:creationId xmlns:a16="http://schemas.microsoft.com/office/drawing/2014/main" id="{CA32F235-BEEC-B7A4-90A0-695E4DA404F8}"/>
              </a:ext>
            </a:extLst>
          </p:cNvPr>
          <p:cNvGraphicFramePr>
            <a:graphicFrameLocks noGrp="1"/>
          </p:cNvGraphicFramePr>
          <p:nvPr>
            <p:extLst>
              <p:ext uri="{D42A27DB-BD31-4B8C-83A1-F6EECF244321}">
                <p14:modId xmlns:p14="http://schemas.microsoft.com/office/powerpoint/2010/main" val="3354794901"/>
              </p:ext>
            </p:extLst>
          </p:nvPr>
        </p:nvGraphicFramePr>
        <p:xfrm>
          <a:off x="513304" y="1147110"/>
          <a:ext cx="11343416" cy="4962386"/>
        </p:xfrm>
        <a:graphic>
          <a:graphicData uri="http://schemas.openxmlformats.org/drawingml/2006/table">
            <a:tbl>
              <a:tblPr firstRow="1" bandRow="1">
                <a:tableStyleId>{5C22544A-7EE6-4342-B048-85BDC9FD1C3A}</a:tableStyleId>
              </a:tblPr>
              <a:tblGrid>
                <a:gridCol w="11343416">
                  <a:extLst>
                    <a:ext uri="{9D8B030D-6E8A-4147-A177-3AD203B41FA5}">
                      <a16:colId xmlns:a16="http://schemas.microsoft.com/office/drawing/2014/main" val="3044786008"/>
                    </a:ext>
                  </a:extLst>
                </a:gridCol>
              </a:tblGrid>
              <a:tr h="179233">
                <a:tc>
                  <a:txBody>
                    <a:bodyPr/>
                    <a:lstStyle/>
                    <a:p>
                      <a:endParaRPr lang="en-US" sz="1200" dirty="0"/>
                    </a:p>
                  </a:txBody>
                  <a:tcPr/>
                </a:tc>
                <a:extLst>
                  <a:ext uri="{0D108BD9-81ED-4DB2-BD59-A6C34878D82A}">
                    <a16:rowId xmlns:a16="http://schemas.microsoft.com/office/drawing/2014/main" val="609487958"/>
                  </a:ext>
                </a:extLst>
              </a:tr>
              <a:tr h="4688066">
                <a:tc>
                  <a:txBody>
                    <a:bodyPr/>
                    <a:lstStyle/>
                    <a:p>
                      <a:endParaRPr lang="en-US" sz="1800" kern="1200" dirty="0">
                        <a:solidFill>
                          <a:schemeClr val="dk1"/>
                        </a:solidFill>
                        <a:effectLst/>
                        <a:latin typeface="+mn-lt"/>
                        <a:ea typeface="+mn-ea"/>
                        <a:cs typeface="+mn-cs"/>
                      </a:endParaRPr>
                    </a:p>
                    <a:p>
                      <a:pPr rtl="0" fontAlgn="base"/>
                      <a:r>
                        <a:rPr lang="en-US" sz="1800" b="0" i="0" u="sng" kern="1200" dirty="0">
                          <a:solidFill>
                            <a:schemeClr val="dk1"/>
                          </a:solidFill>
                          <a:effectLst/>
                          <a:latin typeface="+mn-lt"/>
                          <a:ea typeface="+mn-ea"/>
                          <a:cs typeface="+mn-cs"/>
                        </a:rPr>
                        <a:t>MiC3 Program Manager</a:t>
                      </a:r>
                      <a:r>
                        <a:rPr lang="en-US" sz="1800" b="0" i="0" kern="1200" dirty="0">
                          <a:solidFill>
                            <a:schemeClr val="dk1"/>
                          </a:solidFill>
                          <a:effectLst/>
                          <a:latin typeface="+mn-lt"/>
                          <a:ea typeface="+mn-ea"/>
                          <a:cs typeface="+mn-cs"/>
                        </a:rPr>
                        <a:t> – The day-to-day manager of the MiC3, the Program Manager is responsible for overall member engagement and communication from point of recruitment through the span of the members active membership duration. He or she also serves as the primary point of contact for members, the MSP’s Michigan Cyber Command Center (MC3), the MCS Cyber Partners program, and MCS leadership during deployments. The MiC3 Program Manager is also responsible for completion of the after-action report, including lessons learned, and, in coordination with the MiC3 Program Owner, creates the yearly goals for the overall program, member engagement, member recruitment, and training plan for each fiscal year. He or she also engages with the cyber community for outreach, networking, and overall program awareness to potential clients. </a:t>
                      </a:r>
                    </a:p>
                    <a:p>
                      <a:pPr rtl="0" fontAlgn="base"/>
                      <a:endParaRPr lang="en-US" sz="1800" b="0" i="0" kern="1200" dirty="0">
                        <a:solidFill>
                          <a:schemeClr val="dk1"/>
                        </a:solidFill>
                        <a:effectLst/>
                        <a:latin typeface="+mn-lt"/>
                        <a:ea typeface="+mn-ea"/>
                        <a:cs typeface="+mn-cs"/>
                      </a:endParaRPr>
                    </a:p>
                    <a:p>
                      <a:pPr rtl="0" fontAlgn="base"/>
                      <a:r>
                        <a:rPr lang="en-US" sz="1800" b="0" i="0" u="sng" kern="1200" dirty="0">
                          <a:solidFill>
                            <a:schemeClr val="dk1"/>
                          </a:solidFill>
                          <a:effectLst/>
                          <a:latin typeface="+mn-lt"/>
                          <a:ea typeface="+mn-ea"/>
                          <a:cs typeface="+mn-cs"/>
                        </a:rPr>
                        <a:t>MiC3 Program Coordinator</a:t>
                      </a:r>
                      <a:r>
                        <a:rPr lang="en-US" sz="1800" b="0" i="0" kern="1200" dirty="0">
                          <a:solidFill>
                            <a:schemeClr val="dk1"/>
                          </a:solidFill>
                          <a:effectLst/>
                          <a:latin typeface="+mn-lt"/>
                          <a:ea typeface="+mn-ea"/>
                          <a:cs typeface="+mn-cs"/>
                        </a:rPr>
                        <a:t> – Is responsible for the facilitation of onboarding applicants for MiC3 membership, the management of program documentation and member files, and tracking compliance with established policies. This includes notifying the Program Owner and Program Manager of member eligibility status, keeping the MiC3 Playbook up to date, and capturing action items for MiC3 Advisory Board meetings. </a:t>
                      </a:r>
                    </a:p>
                    <a:p>
                      <a:endParaRPr lang="en-US" sz="1200" kern="1200" dirty="0">
                        <a:solidFill>
                          <a:schemeClr val="dk1"/>
                        </a:solidFill>
                        <a:effectLst/>
                        <a:latin typeface="+mn-lt"/>
                        <a:ea typeface="+mn-ea"/>
                        <a:cs typeface="+mn-cs"/>
                      </a:endParaRPr>
                    </a:p>
                    <a:p>
                      <a:endParaRPr lang="en-US" sz="1200" dirty="0"/>
                    </a:p>
                  </a:txBody>
                  <a:tcPr>
                    <a:solidFill>
                      <a:schemeClr val="bg1"/>
                    </a:solidFill>
                  </a:tcPr>
                </a:tc>
                <a:extLst>
                  <a:ext uri="{0D108BD9-81ED-4DB2-BD59-A6C34878D82A}">
                    <a16:rowId xmlns:a16="http://schemas.microsoft.com/office/drawing/2014/main" val="3993864486"/>
                  </a:ext>
                </a:extLst>
              </a:tr>
            </a:tbl>
          </a:graphicData>
        </a:graphic>
      </p:graphicFrame>
    </p:spTree>
    <p:extLst>
      <p:ext uri="{BB962C8B-B14F-4D97-AF65-F5344CB8AC3E}">
        <p14:creationId xmlns:p14="http://schemas.microsoft.com/office/powerpoint/2010/main" val="1144657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FE223-362C-5AF8-F1DD-102389F8085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88FD4D7-4103-E68E-1A47-4F68137FB954}"/>
              </a:ext>
            </a:extLst>
          </p:cNvPr>
          <p:cNvSpPr>
            <a:spLocks noGrp="1"/>
          </p:cNvSpPr>
          <p:nvPr>
            <p:ph type="title"/>
          </p:nvPr>
        </p:nvSpPr>
        <p:spPr>
          <a:xfrm>
            <a:off x="949234" y="61120"/>
            <a:ext cx="9386649" cy="829082"/>
          </a:xfrm>
        </p:spPr>
        <p:txBody>
          <a:bodyPr>
            <a:normAutofit/>
          </a:bodyPr>
          <a:lstStyle/>
          <a:p>
            <a:r>
              <a:rPr lang="en-US" sz="3200" dirty="0"/>
              <a:t>Michigan State Police – MC3</a:t>
            </a:r>
          </a:p>
        </p:txBody>
      </p:sp>
      <p:pic>
        <p:nvPicPr>
          <p:cNvPr id="7" name="Picture 6">
            <a:extLst>
              <a:ext uri="{FF2B5EF4-FFF2-40B4-BE49-F238E27FC236}">
                <a16:creationId xmlns:a16="http://schemas.microsoft.com/office/drawing/2014/main" id="{5DF2A921-6A2D-BA8E-4C89-7EB5F82D385A}"/>
              </a:ext>
            </a:extLst>
          </p:cNvPr>
          <p:cNvPicPr>
            <a:picLocks noChangeAspect="1"/>
          </p:cNvPicPr>
          <p:nvPr/>
        </p:nvPicPr>
        <p:blipFill rotWithShape="1">
          <a:blip r:embed="rId3"/>
          <a:srcRect l="-30" t="12310" r="1727" b="8868"/>
          <a:stretch/>
        </p:blipFill>
        <p:spPr>
          <a:xfrm>
            <a:off x="103479" y="973728"/>
            <a:ext cx="11985042" cy="1597641"/>
          </a:xfrm>
          <a:prstGeom prst="rect">
            <a:avLst/>
          </a:prstGeom>
        </p:spPr>
      </p:pic>
      <p:graphicFrame>
        <p:nvGraphicFramePr>
          <p:cNvPr id="8" name="Diagram 7">
            <a:extLst>
              <a:ext uri="{FF2B5EF4-FFF2-40B4-BE49-F238E27FC236}">
                <a16:creationId xmlns:a16="http://schemas.microsoft.com/office/drawing/2014/main" id="{771F452C-01F7-B496-BAC6-9769416F627A}"/>
              </a:ext>
            </a:extLst>
          </p:cNvPr>
          <p:cNvGraphicFramePr/>
          <p:nvPr/>
        </p:nvGraphicFramePr>
        <p:xfrm>
          <a:off x="5642558" y="2374138"/>
          <a:ext cx="7249821" cy="410395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TextBox 15">
            <a:extLst>
              <a:ext uri="{FF2B5EF4-FFF2-40B4-BE49-F238E27FC236}">
                <a16:creationId xmlns:a16="http://schemas.microsoft.com/office/drawing/2014/main" id="{3E3C3982-33C7-8478-E88F-D81624766AD3}"/>
              </a:ext>
            </a:extLst>
          </p:cNvPr>
          <p:cNvSpPr txBox="1"/>
          <p:nvPr/>
        </p:nvSpPr>
        <p:spPr>
          <a:xfrm>
            <a:off x="251408" y="3133452"/>
            <a:ext cx="6940550" cy="2585323"/>
          </a:xfrm>
          <a:prstGeom prst="rect">
            <a:avLst/>
          </a:prstGeom>
          <a:noFill/>
        </p:spPr>
        <p:txBody>
          <a:bodyPr wrap="square">
            <a:spAutoFit/>
          </a:bodyPr>
          <a:lstStyle/>
          <a:p>
            <a:pPr algn="l" fontAlgn="base"/>
            <a:r>
              <a:rPr lang="en-US" b="0" i="0" dirty="0">
                <a:solidFill>
                  <a:srgbClr val="353535"/>
                </a:solidFill>
                <a:effectLst/>
                <a:latin typeface="+mj-lt"/>
              </a:rPr>
              <a:t>The Michigan Cyber Command Center (MC3) investigates the criminal aspect of network intrusions for cyber incidents involving Michigan businesses and public entities, including those incidents related to ransomware, phishing, business email compromises (BEC), and malicious insiders.  MC3 also assists other law enforcement agencies with forensic services for similar investigations.  In addition, the MC3 provides cybersecurity education and shares cybersecurity information with the public. </a:t>
            </a:r>
          </a:p>
          <a:p>
            <a:pPr algn="l" fontAlgn="base"/>
            <a:endParaRPr lang="en-US" b="0" i="0" dirty="0">
              <a:solidFill>
                <a:srgbClr val="353535"/>
              </a:solidFill>
              <a:effectLst/>
              <a:latin typeface="Montserrat" panose="00000500000000000000" pitchFamily="2" charset="0"/>
            </a:endParaRPr>
          </a:p>
        </p:txBody>
      </p:sp>
    </p:spTree>
    <p:extLst>
      <p:ext uri="{BB962C8B-B14F-4D97-AF65-F5344CB8AC3E}">
        <p14:creationId xmlns:p14="http://schemas.microsoft.com/office/powerpoint/2010/main" val="1690387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EEE15-EFB9-E8BF-DFEF-0CD7A2DF8B6D}"/>
              </a:ext>
            </a:extLst>
          </p:cNvPr>
          <p:cNvSpPr>
            <a:spLocks noGrp="1"/>
          </p:cNvSpPr>
          <p:nvPr>
            <p:ph type="title"/>
          </p:nvPr>
        </p:nvSpPr>
        <p:spPr/>
        <p:txBody>
          <a:bodyPr/>
          <a:lstStyle/>
          <a:p>
            <a:r>
              <a:rPr lang="en-US" dirty="0"/>
              <a:t>Michigan State Police</a:t>
            </a:r>
          </a:p>
        </p:txBody>
      </p:sp>
      <p:sp>
        <p:nvSpPr>
          <p:cNvPr id="3" name="Slide Number Placeholder 2">
            <a:extLst>
              <a:ext uri="{FF2B5EF4-FFF2-40B4-BE49-F238E27FC236}">
                <a16:creationId xmlns:a16="http://schemas.microsoft.com/office/drawing/2014/main" id="{4B969998-94F7-5FAB-898C-5226E529F023}"/>
              </a:ext>
            </a:extLst>
          </p:cNvPr>
          <p:cNvSpPr>
            <a:spLocks noGrp="1"/>
          </p:cNvSpPr>
          <p:nvPr>
            <p:ph type="sldNum" sz="quarter" idx="12"/>
          </p:nvPr>
        </p:nvSpPr>
        <p:spPr/>
        <p:txBody>
          <a:bodyPr/>
          <a:lstStyle/>
          <a:p>
            <a:fld id="{313A7355-F5F2-411A-841C-4AD40336178C}" type="slidenum">
              <a:rPr lang="en-US" smtClean="0"/>
              <a:pPr/>
              <a:t>11</a:t>
            </a:fld>
            <a:endParaRPr lang="en-US" dirty="0"/>
          </a:p>
        </p:txBody>
      </p:sp>
      <p:graphicFrame>
        <p:nvGraphicFramePr>
          <p:cNvPr id="6" name="Table 5">
            <a:extLst>
              <a:ext uri="{FF2B5EF4-FFF2-40B4-BE49-F238E27FC236}">
                <a16:creationId xmlns:a16="http://schemas.microsoft.com/office/drawing/2014/main" id="{CA32F235-BEEC-B7A4-90A0-695E4DA404F8}"/>
              </a:ext>
            </a:extLst>
          </p:cNvPr>
          <p:cNvGraphicFramePr>
            <a:graphicFrameLocks noGrp="1"/>
          </p:cNvGraphicFramePr>
          <p:nvPr>
            <p:extLst>
              <p:ext uri="{D42A27DB-BD31-4B8C-83A1-F6EECF244321}">
                <p14:modId xmlns:p14="http://schemas.microsoft.com/office/powerpoint/2010/main" val="3485242319"/>
              </p:ext>
            </p:extLst>
          </p:nvPr>
        </p:nvGraphicFramePr>
        <p:xfrm>
          <a:off x="424292" y="1147110"/>
          <a:ext cx="11343416" cy="5120640"/>
        </p:xfrm>
        <a:graphic>
          <a:graphicData uri="http://schemas.openxmlformats.org/drawingml/2006/table">
            <a:tbl>
              <a:tblPr firstRow="1" bandRow="1">
                <a:tableStyleId>{5C22544A-7EE6-4342-B048-85BDC9FD1C3A}</a:tableStyleId>
              </a:tblPr>
              <a:tblGrid>
                <a:gridCol w="11343416">
                  <a:extLst>
                    <a:ext uri="{9D8B030D-6E8A-4147-A177-3AD203B41FA5}">
                      <a16:colId xmlns:a16="http://schemas.microsoft.com/office/drawing/2014/main" val="3044786008"/>
                    </a:ext>
                  </a:extLst>
                </a:gridCol>
              </a:tblGrid>
              <a:tr h="179233">
                <a:tc>
                  <a:txBody>
                    <a:bodyPr/>
                    <a:lstStyle/>
                    <a:p>
                      <a:endParaRPr lang="en-US" sz="1200" dirty="0"/>
                    </a:p>
                  </a:txBody>
                  <a:tcPr/>
                </a:tc>
                <a:extLst>
                  <a:ext uri="{0D108BD9-81ED-4DB2-BD59-A6C34878D82A}">
                    <a16:rowId xmlns:a16="http://schemas.microsoft.com/office/drawing/2014/main" val="609487958"/>
                  </a:ext>
                </a:extLst>
              </a:tr>
              <a:tr h="4688066">
                <a:tc>
                  <a:txBody>
                    <a:bodyPr/>
                    <a:lstStyle/>
                    <a:p>
                      <a:pPr rtl="0" fontAlgn="base"/>
                      <a:r>
                        <a:rPr lang="en-US" sz="1800" b="1" i="0" u="sng" kern="1200" dirty="0">
                          <a:solidFill>
                            <a:schemeClr val="dk1"/>
                          </a:solidFill>
                          <a:effectLst/>
                          <a:latin typeface="+mn-lt"/>
                          <a:ea typeface="+mn-ea"/>
                          <a:cs typeface="+mn-cs"/>
                        </a:rPr>
                        <a:t>Michigan State Police</a:t>
                      </a:r>
                      <a:r>
                        <a:rPr lang="en-US" sz="1800" b="0" i="0" u="sng" kern="1200" dirty="0">
                          <a:solidFill>
                            <a:schemeClr val="dk1"/>
                          </a:solidFill>
                          <a:effectLst/>
                          <a:latin typeface="+mn-lt"/>
                          <a:ea typeface="+mn-ea"/>
                          <a:cs typeface="+mn-cs"/>
                        </a:rPr>
                        <a:t> </a:t>
                      </a:r>
                    </a:p>
                    <a:p>
                      <a:pPr rtl="0" fontAlgn="base"/>
                      <a:r>
                        <a:rPr lang="en-US" sz="1800" b="0" i="0" kern="1200" dirty="0">
                          <a:solidFill>
                            <a:schemeClr val="dk1"/>
                          </a:solidFill>
                          <a:effectLst/>
                          <a:latin typeface="+mn-lt"/>
                          <a:ea typeface="+mn-ea"/>
                          <a:cs typeface="+mn-cs"/>
                        </a:rPr>
                        <a:t>MSP is a vital partner for the MiC3 and an integral part of responding to cybersecurity incidents occurring in Michigan’s digital ecosystem.  </a:t>
                      </a:r>
                    </a:p>
                    <a:p>
                      <a:pPr rtl="0" fontAlgn="base"/>
                      <a:endParaRPr lang="en-US" sz="1800" b="0" i="0" kern="1200" dirty="0">
                        <a:solidFill>
                          <a:schemeClr val="dk1"/>
                        </a:solidFill>
                        <a:effectLst/>
                        <a:latin typeface="+mn-lt"/>
                        <a:ea typeface="+mn-ea"/>
                        <a:cs typeface="+mn-cs"/>
                      </a:endParaRPr>
                    </a:p>
                    <a:p>
                      <a:pPr rtl="0" fontAlgn="base"/>
                      <a:r>
                        <a:rPr lang="en-US" sz="1800" b="1" i="0" u="sng" kern="1200" dirty="0">
                          <a:solidFill>
                            <a:schemeClr val="dk1"/>
                          </a:solidFill>
                          <a:effectLst/>
                          <a:latin typeface="+mn-lt"/>
                          <a:ea typeface="+mn-ea"/>
                          <a:cs typeface="+mn-cs"/>
                        </a:rPr>
                        <a:t>Michigan Cyber Command Center (MC3)</a:t>
                      </a:r>
                      <a:r>
                        <a:rPr lang="en-US" sz="1800" b="1" i="0" kern="1200" dirty="0">
                          <a:solidFill>
                            <a:schemeClr val="dk1"/>
                          </a:solidFill>
                          <a:effectLst/>
                          <a:latin typeface="+mn-lt"/>
                          <a:ea typeface="+mn-ea"/>
                          <a:cs typeface="+mn-cs"/>
                        </a:rPr>
                        <a:t> </a:t>
                      </a:r>
                    </a:p>
                    <a:p>
                      <a:pPr rtl="0" fontAlgn="base"/>
                      <a:r>
                        <a:rPr lang="en-US" sz="1800" b="0" i="0" kern="1200" dirty="0">
                          <a:solidFill>
                            <a:schemeClr val="dk1"/>
                          </a:solidFill>
                          <a:effectLst/>
                          <a:latin typeface="+mn-lt"/>
                          <a:ea typeface="+mn-ea"/>
                          <a:cs typeface="+mn-cs"/>
                        </a:rPr>
                        <a:t>The MC3 receives initial reports of potential cybersecurity incidents impacting covered entities, referring organizations to the MiC3 if the victim feels they need assistance responding to and recovering from cybersecurity events. The MC3 also determines if a criminal investigation is required and is kept abreast of any developments during a deployment. </a:t>
                      </a:r>
                    </a:p>
                    <a:p>
                      <a:pPr rtl="0" fontAlgn="base"/>
                      <a:endParaRPr lang="en-US" sz="1800" b="0" i="0" kern="1200" dirty="0">
                        <a:solidFill>
                          <a:schemeClr val="dk1"/>
                        </a:solidFill>
                        <a:effectLst/>
                        <a:latin typeface="+mn-lt"/>
                        <a:ea typeface="+mn-ea"/>
                        <a:cs typeface="+mn-cs"/>
                      </a:endParaRPr>
                    </a:p>
                    <a:p>
                      <a:pPr rtl="0" fontAlgn="base"/>
                      <a:r>
                        <a:rPr lang="en-US" sz="1800" b="1" i="0" u="sng" kern="1200" dirty="0">
                          <a:solidFill>
                            <a:schemeClr val="dk1"/>
                          </a:solidFill>
                          <a:effectLst/>
                          <a:latin typeface="+mn-lt"/>
                          <a:ea typeface="+mn-ea"/>
                          <a:cs typeface="+mn-cs"/>
                        </a:rPr>
                        <a:t>Background Check Coordinator</a:t>
                      </a:r>
                      <a:r>
                        <a:rPr lang="en-US" sz="1800" b="1" i="0" kern="1200" dirty="0">
                          <a:solidFill>
                            <a:schemeClr val="dk1"/>
                          </a:solidFill>
                          <a:effectLst/>
                          <a:latin typeface="+mn-lt"/>
                          <a:ea typeface="+mn-ea"/>
                          <a:cs typeface="+mn-cs"/>
                        </a:rPr>
                        <a:t> </a:t>
                      </a:r>
                    </a:p>
                    <a:p>
                      <a:pPr rtl="0" fontAlgn="base"/>
                      <a:r>
                        <a:rPr lang="en-US" sz="1800" b="0" i="0" kern="1200" dirty="0">
                          <a:solidFill>
                            <a:schemeClr val="dk1"/>
                          </a:solidFill>
                          <a:effectLst/>
                          <a:latin typeface="+mn-lt"/>
                          <a:ea typeface="+mn-ea"/>
                          <a:cs typeface="+mn-cs"/>
                        </a:rPr>
                        <a:t>Every member of the MiC3 requires a completed background check before he or she can join the organization. The Background Check Coordinator manages and facilitates the background check clearance process on behalf of MiC3 to ensure proper clearance of MiC3 members. </a:t>
                      </a:r>
                    </a:p>
                    <a:p>
                      <a:pPr rtl="0" fontAlgn="base"/>
                      <a:r>
                        <a:rPr lang="en-US" sz="1800" b="0" i="0" kern="1200" dirty="0">
                          <a:solidFill>
                            <a:schemeClr val="dk1"/>
                          </a:solidFill>
                          <a:effectLst/>
                          <a:latin typeface="+mn-lt"/>
                          <a:ea typeface="+mn-ea"/>
                          <a:cs typeface="+mn-cs"/>
                        </a:rPr>
                        <a:t> </a:t>
                      </a:r>
                    </a:p>
                    <a:p>
                      <a:endParaRPr lang="en-US" sz="1800" kern="1200" dirty="0">
                        <a:solidFill>
                          <a:schemeClr val="dk1"/>
                        </a:solidFill>
                        <a:effectLst/>
                        <a:latin typeface="+mn-lt"/>
                        <a:ea typeface="+mn-ea"/>
                        <a:cs typeface="+mn-cs"/>
                      </a:endParaRPr>
                    </a:p>
                    <a:p>
                      <a:endParaRPr lang="en-US" sz="1200" kern="1200" dirty="0">
                        <a:solidFill>
                          <a:schemeClr val="dk1"/>
                        </a:solidFill>
                        <a:effectLst/>
                        <a:latin typeface="+mn-lt"/>
                        <a:ea typeface="+mn-ea"/>
                        <a:cs typeface="+mn-cs"/>
                      </a:endParaRPr>
                    </a:p>
                    <a:p>
                      <a:endParaRPr lang="en-US" sz="1200" dirty="0"/>
                    </a:p>
                  </a:txBody>
                  <a:tcPr>
                    <a:solidFill>
                      <a:schemeClr val="bg1"/>
                    </a:solidFill>
                  </a:tcPr>
                </a:tc>
                <a:extLst>
                  <a:ext uri="{0D108BD9-81ED-4DB2-BD59-A6C34878D82A}">
                    <a16:rowId xmlns:a16="http://schemas.microsoft.com/office/drawing/2014/main" val="3993864486"/>
                  </a:ext>
                </a:extLst>
              </a:tr>
            </a:tbl>
          </a:graphicData>
        </a:graphic>
      </p:graphicFrame>
    </p:spTree>
    <p:extLst>
      <p:ext uri="{BB962C8B-B14F-4D97-AF65-F5344CB8AC3E}">
        <p14:creationId xmlns:p14="http://schemas.microsoft.com/office/powerpoint/2010/main" val="603814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EEE15-EFB9-E8BF-DFEF-0CD7A2DF8B6D}"/>
              </a:ext>
            </a:extLst>
          </p:cNvPr>
          <p:cNvSpPr>
            <a:spLocks noGrp="1"/>
          </p:cNvSpPr>
          <p:nvPr>
            <p:ph type="title"/>
          </p:nvPr>
        </p:nvSpPr>
        <p:spPr/>
        <p:txBody>
          <a:bodyPr/>
          <a:lstStyle/>
          <a:p>
            <a:r>
              <a:rPr lang="en-US" dirty="0"/>
              <a:t>Ongoing Activities </a:t>
            </a:r>
          </a:p>
        </p:txBody>
      </p:sp>
      <p:sp>
        <p:nvSpPr>
          <p:cNvPr id="3" name="Slide Number Placeholder 2">
            <a:extLst>
              <a:ext uri="{FF2B5EF4-FFF2-40B4-BE49-F238E27FC236}">
                <a16:creationId xmlns:a16="http://schemas.microsoft.com/office/drawing/2014/main" id="{4B969998-94F7-5FAB-898C-5226E529F023}"/>
              </a:ext>
            </a:extLst>
          </p:cNvPr>
          <p:cNvSpPr>
            <a:spLocks noGrp="1"/>
          </p:cNvSpPr>
          <p:nvPr>
            <p:ph type="sldNum" sz="quarter" idx="12"/>
          </p:nvPr>
        </p:nvSpPr>
        <p:spPr>
          <a:xfrm>
            <a:off x="10848201" y="4694678"/>
            <a:ext cx="670560" cy="433386"/>
          </a:xfrm>
        </p:spPr>
        <p:txBody>
          <a:bodyPr/>
          <a:lstStyle/>
          <a:p>
            <a:fld id="{313A7355-F5F2-411A-841C-4AD40336178C}" type="slidenum">
              <a:rPr lang="en-US" smtClean="0"/>
              <a:pPr/>
              <a:t>12</a:t>
            </a:fld>
            <a:endParaRPr lang="en-US" dirty="0"/>
          </a:p>
        </p:txBody>
      </p:sp>
      <p:graphicFrame>
        <p:nvGraphicFramePr>
          <p:cNvPr id="6" name="Table 5">
            <a:extLst>
              <a:ext uri="{FF2B5EF4-FFF2-40B4-BE49-F238E27FC236}">
                <a16:creationId xmlns:a16="http://schemas.microsoft.com/office/drawing/2014/main" id="{CA32F235-BEEC-B7A4-90A0-695E4DA404F8}"/>
              </a:ext>
            </a:extLst>
          </p:cNvPr>
          <p:cNvGraphicFramePr>
            <a:graphicFrameLocks noGrp="1"/>
          </p:cNvGraphicFramePr>
          <p:nvPr>
            <p:extLst>
              <p:ext uri="{D42A27DB-BD31-4B8C-83A1-F6EECF244321}">
                <p14:modId xmlns:p14="http://schemas.microsoft.com/office/powerpoint/2010/main" val="2666935859"/>
              </p:ext>
            </p:extLst>
          </p:nvPr>
        </p:nvGraphicFramePr>
        <p:xfrm>
          <a:off x="580579" y="1230766"/>
          <a:ext cx="11343416" cy="4517412"/>
        </p:xfrm>
        <a:graphic>
          <a:graphicData uri="http://schemas.openxmlformats.org/drawingml/2006/table">
            <a:tbl>
              <a:tblPr firstRow="1" bandRow="1">
                <a:tableStyleId>{5C22544A-7EE6-4342-B048-85BDC9FD1C3A}</a:tableStyleId>
              </a:tblPr>
              <a:tblGrid>
                <a:gridCol w="11343416">
                  <a:extLst>
                    <a:ext uri="{9D8B030D-6E8A-4147-A177-3AD203B41FA5}">
                      <a16:colId xmlns:a16="http://schemas.microsoft.com/office/drawing/2014/main" val="3044786008"/>
                    </a:ext>
                  </a:extLst>
                </a:gridCol>
              </a:tblGrid>
              <a:tr h="227308">
                <a:tc>
                  <a:txBody>
                    <a:bodyPr/>
                    <a:lstStyle/>
                    <a:p>
                      <a:endParaRPr lang="en-US" sz="1200" dirty="0"/>
                    </a:p>
                  </a:txBody>
                  <a:tcPr/>
                </a:tc>
                <a:extLst>
                  <a:ext uri="{0D108BD9-81ED-4DB2-BD59-A6C34878D82A}">
                    <a16:rowId xmlns:a16="http://schemas.microsoft.com/office/drawing/2014/main" val="609487958"/>
                  </a:ext>
                </a:extLst>
              </a:tr>
              <a:tr h="4243092">
                <a:tc>
                  <a:txBody>
                    <a:bodyPr/>
                    <a:lstStyle/>
                    <a:p>
                      <a:pPr marL="285750" indent="-285750" rtl="0" fontAlgn="base">
                        <a:buFont typeface="Arial" panose="020B0604020202020204" pitchFamily="34" charset="0"/>
                        <a:buChar char="•"/>
                      </a:pPr>
                      <a:r>
                        <a:rPr lang="en-US" sz="1800" b="0" i="0" kern="1200" dirty="0">
                          <a:solidFill>
                            <a:schemeClr val="dk1"/>
                          </a:solidFill>
                          <a:effectLst/>
                          <a:latin typeface="+mn-lt"/>
                          <a:ea typeface="+mn-ea"/>
                          <a:cs typeface="+mn-cs"/>
                        </a:rPr>
                        <a:t>Review and update policies, procedures and program charter.</a:t>
                      </a:r>
                    </a:p>
                    <a:p>
                      <a:pPr marL="285750" indent="-285750" rtl="0" fontAlgn="base">
                        <a:buFont typeface="Arial" panose="020B0604020202020204" pitchFamily="34" charset="0"/>
                        <a:buChar char="•"/>
                      </a:pPr>
                      <a:endParaRPr lang="en-US" sz="1800" b="0" i="0" kern="1200" dirty="0">
                        <a:solidFill>
                          <a:schemeClr val="dk1"/>
                        </a:solidFill>
                        <a:effectLst/>
                        <a:latin typeface="+mn-lt"/>
                        <a:ea typeface="+mn-ea"/>
                        <a:cs typeface="+mn-cs"/>
                      </a:endParaRPr>
                    </a:p>
                    <a:p>
                      <a:pPr marL="285750" indent="-285750" rtl="0" fontAlgn="base">
                        <a:buFont typeface="Arial" panose="020B0604020202020204" pitchFamily="34" charset="0"/>
                        <a:buChar char="•"/>
                      </a:pPr>
                      <a:r>
                        <a:rPr lang="en-US" sz="1800" b="0" i="0" kern="1200" dirty="0">
                          <a:solidFill>
                            <a:schemeClr val="tx1"/>
                          </a:solidFill>
                          <a:effectLst/>
                          <a:latin typeface="+mn-lt"/>
                          <a:ea typeface="+mn-ea"/>
                          <a:cs typeface="+mn-cs"/>
                        </a:rPr>
                        <a:t>Coordinate with MC3 to develop roles and responsibilities checklist when deployed to a site.</a:t>
                      </a:r>
                    </a:p>
                    <a:p>
                      <a:pPr marL="285750" indent="-285750" rtl="0" fontAlgn="base">
                        <a:buFont typeface="Arial" panose="020B0604020202020204" pitchFamily="34" charset="0"/>
                        <a:buChar char="•"/>
                      </a:pPr>
                      <a:endParaRPr lang="en-US" sz="1800" b="0" i="0" kern="1200" dirty="0">
                        <a:solidFill>
                          <a:srgbClr val="FF0000"/>
                        </a:solidFill>
                        <a:effectLst/>
                        <a:latin typeface="+mn-lt"/>
                        <a:ea typeface="+mn-ea"/>
                        <a:cs typeface="+mn-cs"/>
                      </a:endParaRPr>
                    </a:p>
                    <a:p>
                      <a:pPr marL="285750" indent="-285750" rtl="0" fontAlgn="base">
                        <a:buFont typeface="Arial" panose="020B0604020202020204" pitchFamily="34" charset="0"/>
                        <a:buChar char="•"/>
                      </a:pPr>
                      <a:r>
                        <a:rPr lang="en-US" sz="1800" b="0" i="0" kern="1200" dirty="0">
                          <a:solidFill>
                            <a:schemeClr val="tx1"/>
                          </a:solidFill>
                          <a:effectLst/>
                          <a:latin typeface="+mn-lt"/>
                          <a:ea typeface="+mn-ea"/>
                          <a:cs typeface="+mn-cs"/>
                        </a:rPr>
                        <a:t>Develop a list of hardware and software requirements when deployed to a client site.</a:t>
                      </a:r>
                    </a:p>
                    <a:p>
                      <a:pPr marL="285750" indent="-285750" rtl="0" fontAlgn="base">
                        <a:buFont typeface="Arial" panose="020B0604020202020204" pitchFamily="34" charset="0"/>
                        <a:buChar char="•"/>
                      </a:pPr>
                      <a:endParaRPr lang="en-US" sz="1800" b="0" i="0" kern="1200" dirty="0">
                        <a:solidFill>
                          <a:schemeClr val="tx1"/>
                        </a:solidFill>
                        <a:effectLst/>
                        <a:latin typeface="+mn-lt"/>
                        <a:ea typeface="+mn-ea"/>
                        <a:cs typeface="+mn-cs"/>
                      </a:endParaRPr>
                    </a:p>
                    <a:p>
                      <a:pPr marL="285750" indent="-285750" rtl="0" fontAlgn="base">
                        <a:buFont typeface="Arial" panose="020B0604020202020204" pitchFamily="34" charset="0"/>
                        <a:buChar char="•"/>
                      </a:pPr>
                      <a:r>
                        <a:rPr lang="en-US" sz="1800" b="0" i="0" kern="1200" dirty="0">
                          <a:solidFill>
                            <a:schemeClr val="tx1"/>
                          </a:solidFill>
                          <a:effectLst/>
                          <a:latin typeface="+mn-lt"/>
                          <a:ea typeface="+mn-ea"/>
                          <a:cs typeface="+mn-cs"/>
                        </a:rPr>
                        <a:t>Research training opportunities relating to members needs.</a:t>
                      </a:r>
                    </a:p>
                    <a:p>
                      <a:pPr marL="285750" indent="-285750" rtl="0" fontAlgn="base">
                        <a:buFont typeface="Arial" panose="020B0604020202020204" pitchFamily="34" charset="0"/>
                        <a:buChar char="•"/>
                      </a:pPr>
                      <a:endParaRPr lang="en-US" sz="1800" b="0" i="0" kern="1200" dirty="0">
                        <a:solidFill>
                          <a:schemeClr val="tx1"/>
                        </a:solidFill>
                        <a:effectLst/>
                        <a:latin typeface="+mn-lt"/>
                        <a:ea typeface="+mn-ea"/>
                        <a:cs typeface="+mn-cs"/>
                      </a:endParaRPr>
                    </a:p>
                    <a:p>
                      <a:pPr marL="285750" indent="-285750" rtl="0" fontAlgn="base">
                        <a:buFont typeface="Arial" panose="020B0604020202020204" pitchFamily="34" charset="0"/>
                        <a:buChar char="•"/>
                      </a:pPr>
                      <a:r>
                        <a:rPr lang="en-US" sz="1800" b="0" i="0" kern="1200" dirty="0">
                          <a:solidFill>
                            <a:schemeClr val="tx1"/>
                          </a:solidFill>
                          <a:effectLst/>
                          <a:latin typeface="+mn-lt"/>
                          <a:ea typeface="+mn-ea"/>
                          <a:cs typeface="+mn-cs"/>
                        </a:rPr>
                        <a:t>Attend presentation opportunities to educate the public and private sector on available cyber resources.</a:t>
                      </a:r>
                    </a:p>
                    <a:p>
                      <a:pPr marL="285750" indent="-285750" rtl="0" fontAlgn="base">
                        <a:buFont typeface="Arial" panose="020B0604020202020204" pitchFamily="34" charset="0"/>
                        <a:buChar char="•"/>
                      </a:pPr>
                      <a:endParaRPr lang="en-US" sz="1800" b="0" i="0" kern="1200" dirty="0">
                        <a:solidFill>
                          <a:schemeClr val="tx1"/>
                        </a:solidFill>
                        <a:effectLst/>
                        <a:latin typeface="+mn-lt"/>
                        <a:ea typeface="+mn-ea"/>
                        <a:cs typeface="+mn-cs"/>
                      </a:endParaRPr>
                    </a:p>
                    <a:p>
                      <a:pPr marL="285750" indent="-285750" rtl="0" fontAlgn="base">
                        <a:buFont typeface="Arial" panose="020B0604020202020204" pitchFamily="34" charset="0"/>
                        <a:buChar char="•"/>
                      </a:pPr>
                      <a:r>
                        <a:rPr lang="en-US" sz="1800" b="0" i="0" kern="1200" dirty="0">
                          <a:solidFill>
                            <a:schemeClr val="tx1"/>
                          </a:solidFill>
                          <a:effectLst/>
                          <a:latin typeface="+mn-lt"/>
                          <a:ea typeface="+mn-ea"/>
                          <a:cs typeface="+mn-cs"/>
                        </a:rPr>
                        <a:t>Focus on retaining existing members and recruitment opportunities.</a:t>
                      </a:r>
                    </a:p>
                    <a:p>
                      <a:pPr marL="285750" indent="-285750" rtl="0" fontAlgn="base">
                        <a:buFont typeface="Arial" panose="020B0604020202020204" pitchFamily="34" charset="0"/>
                        <a:buChar char="•"/>
                      </a:pPr>
                      <a:endParaRPr lang="en-US" sz="1800" b="0" i="0" kern="1200" dirty="0">
                        <a:solidFill>
                          <a:schemeClr val="tx1"/>
                        </a:solidFill>
                        <a:effectLst/>
                        <a:latin typeface="+mn-lt"/>
                        <a:ea typeface="+mn-ea"/>
                        <a:cs typeface="+mn-cs"/>
                      </a:endParaRPr>
                    </a:p>
                    <a:p>
                      <a:pPr rtl="0" fontAlgn="base"/>
                      <a:r>
                        <a:rPr lang="en-US" sz="1800" b="0" i="0" kern="1200" dirty="0">
                          <a:solidFill>
                            <a:schemeClr val="dk1"/>
                          </a:solidFill>
                          <a:effectLst/>
                          <a:latin typeface="+mn-lt"/>
                          <a:ea typeface="+mn-ea"/>
                          <a:cs typeface="+mn-cs"/>
                        </a:rPr>
                        <a:t> </a:t>
                      </a:r>
                      <a:endParaRPr lang="en-US" sz="1200" kern="1200" dirty="0">
                        <a:solidFill>
                          <a:schemeClr val="dk1"/>
                        </a:solidFill>
                        <a:effectLst/>
                        <a:latin typeface="+mn-lt"/>
                        <a:ea typeface="+mn-ea"/>
                        <a:cs typeface="+mn-cs"/>
                      </a:endParaRPr>
                    </a:p>
                    <a:p>
                      <a:endParaRPr lang="en-US" sz="1200" dirty="0"/>
                    </a:p>
                  </a:txBody>
                  <a:tcPr>
                    <a:solidFill>
                      <a:schemeClr val="bg1"/>
                    </a:solidFill>
                  </a:tcPr>
                </a:tc>
                <a:extLst>
                  <a:ext uri="{0D108BD9-81ED-4DB2-BD59-A6C34878D82A}">
                    <a16:rowId xmlns:a16="http://schemas.microsoft.com/office/drawing/2014/main" val="3993864486"/>
                  </a:ext>
                </a:extLst>
              </a:tr>
            </a:tbl>
          </a:graphicData>
        </a:graphic>
      </p:graphicFrame>
    </p:spTree>
    <p:extLst>
      <p:ext uri="{BB962C8B-B14F-4D97-AF65-F5344CB8AC3E}">
        <p14:creationId xmlns:p14="http://schemas.microsoft.com/office/powerpoint/2010/main" val="694308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52BC4-0EEC-D3C6-E461-3D13565F51C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9F57607-5B6E-9740-717D-EE53F3EA8C5F}"/>
              </a:ext>
            </a:extLst>
          </p:cNvPr>
          <p:cNvSpPr>
            <a:spLocks noGrp="1"/>
          </p:cNvSpPr>
          <p:nvPr>
            <p:ph type="title"/>
          </p:nvPr>
        </p:nvSpPr>
        <p:spPr>
          <a:xfrm>
            <a:off x="949234" y="61120"/>
            <a:ext cx="9386649" cy="829082"/>
          </a:xfrm>
        </p:spPr>
        <p:txBody>
          <a:bodyPr>
            <a:normAutofit/>
          </a:bodyPr>
          <a:lstStyle/>
          <a:p>
            <a:r>
              <a:rPr lang="en-US" sz="3200" dirty="0"/>
              <a:t>MiC3 Membership</a:t>
            </a:r>
          </a:p>
        </p:txBody>
      </p:sp>
      <p:graphicFrame>
        <p:nvGraphicFramePr>
          <p:cNvPr id="2" name="Diagram 1">
            <a:extLst>
              <a:ext uri="{FF2B5EF4-FFF2-40B4-BE49-F238E27FC236}">
                <a16:creationId xmlns:a16="http://schemas.microsoft.com/office/drawing/2014/main" id="{8CBA4677-141C-797D-8A7D-965B0A94D450}"/>
              </a:ext>
            </a:extLst>
          </p:cNvPr>
          <p:cNvGraphicFramePr/>
          <p:nvPr/>
        </p:nvGraphicFramePr>
        <p:xfrm>
          <a:off x="3812592" y="2247900"/>
          <a:ext cx="8128000" cy="40047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Rounded Corners 4">
            <a:extLst>
              <a:ext uri="{FF2B5EF4-FFF2-40B4-BE49-F238E27FC236}">
                <a16:creationId xmlns:a16="http://schemas.microsoft.com/office/drawing/2014/main" id="{F979A6A4-5EC6-3F30-C55B-9A987EC748AC}"/>
              </a:ext>
            </a:extLst>
          </p:cNvPr>
          <p:cNvSpPr/>
          <p:nvPr/>
        </p:nvSpPr>
        <p:spPr>
          <a:xfrm>
            <a:off x="393700" y="2832100"/>
            <a:ext cx="3418892" cy="2755900"/>
          </a:xfrm>
          <a:prstGeom prst="roundRect">
            <a:avLst/>
          </a:prstGeom>
          <a:solidFill>
            <a:srgbClr val="005A8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Want to Serve?  Join the MIC3</a:t>
            </a:r>
          </a:p>
          <a:p>
            <a:pPr algn="ctr"/>
            <a:endParaRPr lang="en-US" dirty="0"/>
          </a:p>
          <a:p>
            <a:pPr algn="ctr"/>
            <a:endParaRPr lang="en-US" dirty="0"/>
          </a:p>
          <a:p>
            <a:pPr algn="ctr"/>
            <a:r>
              <a:rPr lang="en-US" b="1" dirty="0">
                <a:solidFill>
                  <a:schemeClr val="bg1"/>
                </a:solidFill>
                <a:hlinkClick r:id="rId8">
                  <a:extLst>
                    <a:ext uri="{A12FA001-AC4F-418D-AE19-62706E023703}">
                      <ahyp:hlinkClr xmlns:ahyp="http://schemas.microsoft.com/office/drawing/2018/hyperlinkcolor" val="tx"/>
                    </a:ext>
                  </a:extLst>
                </a:hlinkClick>
              </a:rPr>
              <a:t>MiC3 | MiC3 (state.mi.us)</a:t>
            </a:r>
            <a:endParaRPr lang="en-US" b="1" dirty="0">
              <a:solidFill>
                <a:schemeClr val="bg1"/>
              </a:solidFill>
            </a:endParaRPr>
          </a:p>
        </p:txBody>
      </p:sp>
    </p:spTree>
    <p:extLst>
      <p:ext uri="{BB962C8B-B14F-4D97-AF65-F5344CB8AC3E}">
        <p14:creationId xmlns:p14="http://schemas.microsoft.com/office/powerpoint/2010/main" val="2979088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39338-21DE-68AE-28DE-47264EA758D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D452E1B-5FE0-EA24-8470-C1DBD4D090E1}"/>
              </a:ext>
            </a:extLst>
          </p:cNvPr>
          <p:cNvSpPr>
            <a:spLocks noGrp="1"/>
          </p:cNvSpPr>
          <p:nvPr>
            <p:ph type="title"/>
          </p:nvPr>
        </p:nvSpPr>
        <p:spPr>
          <a:xfrm>
            <a:off x="1260733" y="9297"/>
            <a:ext cx="9923205" cy="829082"/>
          </a:xfrm>
        </p:spPr>
        <p:txBody>
          <a:bodyPr>
            <a:normAutofit/>
          </a:bodyPr>
          <a:lstStyle/>
          <a:p>
            <a:r>
              <a:rPr lang="en-US" sz="2800" dirty="0"/>
              <a:t>Michigan Cybersecurity External Engagements Programs</a:t>
            </a:r>
            <a:endParaRPr lang="en-US" sz="1600" dirty="0"/>
          </a:p>
        </p:txBody>
      </p:sp>
      <p:pic>
        <p:nvPicPr>
          <p:cNvPr id="12" name="Picture 11">
            <a:extLst>
              <a:ext uri="{FF2B5EF4-FFF2-40B4-BE49-F238E27FC236}">
                <a16:creationId xmlns:a16="http://schemas.microsoft.com/office/drawing/2014/main" id="{73694AF6-EE53-C6D2-893B-AE2B260155BD}"/>
              </a:ext>
            </a:extLst>
          </p:cNvPr>
          <p:cNvPicPr>
            <a:picLocks noChangeAspect="1"/>
          </p:cNvPicPr>
          <p:nvPr/>
        </p:nvPicPr>
        <p:blipFill>
          <a:blip r:embed="rId3"/>
          <a:stretch>
            <a:fillRect/>
          </a:stretch>
        </p:blipFill>
        <p:spPr>
          <a:xfrm>
            <a:off x="4154511" y="741897"/>
            <a:ext cx="2455396" cy="1641608"/>
          </a:xfrm>
          <a:prstGeom prst="rect">
            <a:avLst/>
          </a:prstGeom>
        </p:spPr>
      </p:pic>
      <p:sp>
        <p:nvSpPr>
          <p:cNvPr id="4" name="Rectangle: Rounded Corners 3">
            <a:extLst>
              <a:ext uri="{FF2B5EF4-FFF2-40B4-BE49-F238E27FC236}">
                <a16:creationId xmlns:a16="http://schemas.microsoft.com/office/drawing/2014/main" id="{B24746D8-05B6-76C1-CFCE-D4B1547D5680}"/>
              </a:ext>
            </a:extLst>
          </p:cNvPr>
          <p:cNvSpPr/>
          <p:nvPr/>
        </p:nvSpPr>
        <p:spPr>
          <a:xfrm>
            <a:off x="167248" y="2133600"/>
            <a:ext cx="3856504" cy="1257300"/>
          </a:xfrm>
          <a:prstGeom prst="roundRect">
            <a:avLst/>
          </a:prstGeom>
          <a:solidFill>
            <a:srgbClr val="005A8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Cyber Partners Meeting</a:t>
            </a:r>
          </a:p>
        </p:txBody>
      </p:sp>
      <p:sp>
        <p:nvSpPr>
          <p:cNvPr id="5" name="Rectangle: Rounded Corners 4">
            <a:extLst>
              <a:ext uri="{FF2B5EF4-FFF2-40B4-BE49-F238E27FC236}">
                <a16:creationId xmlns:a16="http://schemas.microsoft.com/office/drawing/2014/main" id="{12CB1339-E6D6-5D56-15D5-313DA0CC9BC7}"/>
              </a:ext>
            </a:extLst>
          </p:cNvPr>
          <p:cNvSpPr/>
          <p:nvPr/>
        </p:nvSpPr>
        <p:spPr>
          <a:xfrm>
            <a:off x="167248" y="3716591"/>
            <a:ext cx="3856504" cy="1257300"/>
          </a:xfrm>
          <a:prstGeom prst="roundRect">
            <a:avLst/>
          </a:prstGeom>
          <a:solidFill>
            <a:srgbClr val="005A8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Michigan Cyber </a:t>
            </a:r>
            <a:r>
              <a:rPr lang="en-US" sz="1800" b="1" dirty="0">
                <a:effectLst/>
                <a:latin typeface="Tahoma" panose="020B0604030504040204" pitchFamily="34" charset="0"/>
                <a:ea typeface="Times New Roman" panose="02020603050405020304" pitchFamily="18" charset="0"/>
                <a:cs typeface="Times New Roman" panose="02020603050405020304" pitchFamily="18" charset="0"/>
              </a:rPr>
              <a:t>Civilian Corps (MiC3)</a:t>
            </a:r>
            <a:br>
              <a:rPr lang="en-US" dirty="0"/>
            </a:br>
            <a:endParaRPr lang="en-US" dirty="0"/>
          </a:p>
        </p:txBody>
      </p:sp>
      <p:sp>
        <p:nvSpPr>
          <p:cNvPr id="6" name="Rectangle: Rounded Corners 5">
            <a:extLst>
              <a:ext uri="{FF2B5EF4-FFF2-40B4-BE49-F238E27FC236}">
                <a16:creationId xmlns:a16="http://schemas.microsoft.com/office/drawing/2014/main" id="{190A7812-B197-B30F-5397-5D058D52A91D}"/>
              </a:ext>
            </a:extLst>
          </p:cNvPr>
          <p:cNvSpPr/>
          <p:nvPr/>
        </p:nvSpPr>
        <p:spPr>
          <a:xfrm>
            <a:off x="167248" y="5299582"/>
            <a:ext cx="3856504" cy="1257300"/>
          </a:xfrm>
          <a:prstGeom prst="roundRect">
            <a:avLst/>
          </a:prstGeom>
          <a:solidFill>
            <a:srgbClr val="005A8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Michigan Cyber Sumit</a:t>
            </a:r>
          </a:p>
        </p:txBody>
      </p:sp>
      <p:pic>
        <p:nvPicPr>
          <p:cNvPr id="7" name="Picture 6">
            <a:extLst>
              <a:ext uri="{FF2B5EF4-FFF2-40B4-BE49-F238E27FC236}">
                <a16:creationId xmlns:a16="http://schemas.microsoft.com/office/drawing/2014/main" id="{A5E69F0E-E807-106B-7E85-86E93285257D}"/>
              </a:ext>
            </a:extLst>
          </p:cNvPr>
          <p:cNvPicPr>
            <a:picLocks noChangeAspect="1"/>
          </p:cNvPicPr>
          <p:nvPr/>
        </p:nvPicPr>
        <p:blipFill>
          <a:blip r:embed="rId4"/>
          <a:stretch>
            <a:fillRect/>
          </a:stretch>
        </p:blipFill>
        <p:spPr>
          <a:xfrm>
            <a:off x="6983785" y="1415765"/>
            <a:ext cx="5040967" cy="43821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a:extLst>
              <a:ext uri="{FF2B5EF4-FFF2-40B4-BE49-F238E27FC236}">
                <a16:creationId xmlns:a16="http://schemas.microsoft.com/office/drawing/2014/main" id="{05889232-0C5C-6D76-A205-6FCB7EFC838E}"/>
              </a:ext>
            </a:extLst>
          </p:cNvPr>
          <p:cNvPicPr>
            <a:picLocks noChangeAspect="1"/>
          </p:cNvPicPr>
          <p:nvPr/>
        </p:nvPicPr>
        <p:blipFill>
          <a:blip r:embed="rId5"/>
          <a:stretch>
            <a:fillRect/>
          </a:stretch>
        </p:blipFill>
        <p:spPr>
          <a:xfrm>
            <a:off x="4451254" y="2133600"/>
            <a:ext cx="3046342" cy="349106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065627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720E6-FFE0-2A86-2E03-BA8B4A98415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1AA716A-D5EB-F638-BAF0-615BF407634F}"/>
              </a:ext>
            </a:extLst>
          </p:cNvPr>
          <p:cNvSpPr>
            <a:spLocks noGrp="1"/>
          </p:cNvSpPr>
          <p:nvPr>
            <p:ph type="title"/>
          </p:nvPr>
        </p:nvSpPr>
        <p:spPr>
          <a:xfrm>
            <a:off x="1402675" y="361885"/>
            <a:ext cx="9386649" cy="528317"/>
          </a:xfrm>
        </p:spPr>
        <p:txBody>
          <a:bodyPr>
            <a:noAutofit/>
          </a:bodyPr>
          <a:lstStyle/>
          <a:p>
            <a:r>
              <a:rPr lang="en-US" sz="2800" dirty="0"/>
              <a:t>Michigan Cybersecurity External Engagements Programs</a:t>
            </a:r>
          </a:p>
        </p:txBody>
      </p:sp>
      <p:pic>
        <p:nvPicPr>
          <p:cNvPr id="9" name="Picture 8" descr="Several logos of different companies&#10;&#10;Description automatically generated with medium confidence">
            <a:extLst>
              <a:ext uri="{FF2B5EF4-FFF2-40B4-BE49-F238E27FC236}">
                <a16:creationId xmlns:a16="http://schemas.microsoft.com/office/drawing/2014/main" id="{CA595BDC-28CB-8822-932F-F5993EFB33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7270" y="1616260"/>
            <a:ext cx="6524730" cy="4265572"/>
          </a:xfrm>
          <a:prstGeom prst="rect">
            <a:avLst/>
          </a:prstGeom>
        </p:spPr>
      </p:pic>
      <p:sp>
        <p:nvSpPr>
          <p:cNvPr id="2" name="Content Placeholder 3">
            <a:extLst>
              <a:ext uri="{FF2B5EF4-FFF2-40B4-BE49-F238E27FC236}">
                <a16:creationId xmlns:a16="http://schemas.microsoft.com/office/drawing/2014/main" id="{AE9E8F9F-F078-701D-FFF1-665A1D804942}"/>
              </a:ext>
            </a:extLst>
          </p:cNvPr>
          <p:cNvSpPr txBox="1">
            <a:spLocks/>
          </p:cNvSpPr>
          <p:nvPr/>
        </p:nvSpPr>
        <p:spPr>
          <a:xfrm>
            <a:off x="212037" y="5232079"/>
            <a:ext cx="9472760" cy="14152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a:p>
            <a:endParaRPr lang="en-US" dirty="0"/>
          </a:p>
          <a:p>
            <a:endParaRPr lang="en-US" dirty="0"/>
          </a:p>
        </p:txBody>
      </p:sp>
      <p:sp>
        <p:nvSpPr>
          <p:cNvPr id="11" name="TextBox 10">
            <a:extLst>
              <a:ext uri="{FF2B5EF4-FFF2-40B4-BE49-F238E27FC236}">
                <a16:creationId xmlns:a16="http://schemas.microsoft.com/office/drawing/2014/main" id="{DBBF1B41-553A-E5A3-4147-E72A0758BFB5}"/>
              </a:ext>
            </a:extLst>
          </p:cNvPr>
          <p:cNvSpPr txBox="1"/>
          <p:nvPr/>
        </p:nvSpPr>
        <p:spPr>
          <a:xfrm>
            <a:off x="4220833" y="890202"/>
            <a:ext cx="6115050" cy="923330"/>
          </a:xfrm>
          <a:prstGeom prst="rect">
            <a:avLst/>
          </a:prstGeom>
          <a:noFill/>
        </p:spPr>
        <p:txBody>
          <a:bodyPr wrap="square">
            <a:spAutoFit/>
          </a:bodyPr>
          <a:lstStyle/>
          <a:p>
            <a:pPr marL="0" marR="0">
              <a:spcBef>
                <a:spcPts val="0"/>
              </a:spcBef>
              <a:spcAft>
                <a:spcPts val="0"/>
              </a:spcAft>
            </a:pPr>
            <a:r>
              <a:rPr lang="en-US" sz="18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Cyber Emergency | Incident – 1-877-MI-CYBER (1-877-642-9237)</a:t>
            </a:r>
            <a:r>
              <a:rPr lang="en-US" sz="1800" dirty="0">
                <a:effectLst/>
                <a:latin typeface="Tahoma" panose="020B0604030504040204" pitchFamily="34" charset="0"/>
                <a:ea typeface="Times New Roman" panose="02020603050405020304" pitchFamily="18" charset="0"/>
                <a:cs typeface="Times New Roman" panose="02020603050405020304" pitchFamily="18" charset="0"/>
              </a:rPr>
              <a:t> </a:t>
            </a:r>
            <a:br>
              <a:rPr lang="en-US" sz="1800" dirty="0">
                <a:effectLst/>
                <a:latin typeface="Tahoma" panose="020B0604030504040204" pitchFamily="34" charset="0"/>
                <a:ea typeface="Times New Roman" panose="02020603050405020304" pitchFamily="18" charset="0"/>
                <a:cs typeface="Times New Roman" panose="02020603050405020304" pitchFamily="18" charset="0"/>
              </a:rPr>
            </a:br>
            <a:r>
              <a:rPr lang="en-US" sz="1800" u="sng" dirty="0">
                <a:solidFill>
                  <a:srgbClr val="0563C1"/>
                </a:solidFill>
                <a:effectLst/>
                <a:latin typeface="Tahoma" panose="020B0604030504040204" pitchFamily="34" charset="0"/>
                <a:ea typeface="Times New Roman" panose="02020603050405020304" pitchFamily="18" charset="0"/>
                <a:cs typeface="Times New Roman" panose="02020603050405020304" pitchFamily="18" charset="0"/>
                <a:hlinkClick r:id="rId4"/>
              </a:rPr>
              <a:t>MC3@michigan.gov</a:t>
            </a:r>
            <a:r>
              <a:rPr lang="en-US" sz="180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8C78AEB7-26B2-0FE2-52C2-5EA22E8B0BD6}"/>
              </a:ext>
            </a:extLst>
          </p:cNvPr>
          <p:cNvSpPr txBox="1"/>
          <p:nvPr/>
        </p:nvSpPr>
        <p:spPr>
          <a:xfrm>
            <a:off x="88900" y="2341849"/>
            <a:ext cx="6140450" cy="2123658"/>
          </a:xfrm>
          <a:prstGeom prst="rect">
            <a:avLst/>
          </a:prstGeom>
          <a:noFill/>
        </p:spPr>
        <p:txBody>
          <a:bodyPr wrap="square">
            <a:spAutoFit/>
          </a:bodyPr>
          <a:lstStyle/>
          <a:p>
            <a:pPr marL="0" marR="0">
              <a:spcBef>
                <a:spcPts val="0"/>
              </a:spcBef>
              <a:spcAft>
                <a:spcPts val="0"/>
              </a:spcAft>
            </a:pPr>
            <a:r>
              <a:rPr lang="en-US" sz="1800" b="1" dirty="0">
                <a:effectLst/>
                <a:latin typeface="Tahoma" panose="020B0604030504040204" pitchFamily="34" charset="0"/>
                <a:ea typeface="Times New Roman" panose="02020603050405020304" pitchFamily="18" charset="0"/>
                <a:cs typeface="Times New Roman" panose="02020603050405020304" pitchFamily="18" charset="0"/>
              </a:rPr>
              <a:t>Michigan Cybersecurity Partnerships                   </a:t>
            </a:r>
            <a:r>
              <a:rPr lang="en-US" sz="1800" dirty="0">
                <a:effectLst/>
                <a:latin typeface="Tahoma" panose="020B0604030504040204" pitchFamily="34" charset="0"/>
                <a:ea typeface="Times New Roman" panose="02020603050405020304" pitchFamily="18" charset="0"/>
                <a:cs typeface="Times New Roman" panose="02020603050405020304" pitchFamily="18" charset="0"/>
              </a:rPr>
              <a:t>Focuses on building connections between local and municipal governments, schools and other organizations to improve the state of cybersecurity in Michigan.</a:t>
            </a:r>
          </a:p>
          <a:p>
            <a:pPr marL="0" marR="0">
              <a:spcBef>
                <a:spcPts val="0"/>
              </a:spcBef>
              <a:spcAft>
                <a:spcPts val="0"/>
              </a:spcAft>
            </a:pPr>
            <a:endParaRPr lang="en-US" dirty="0">
              <a:latin typeface="Tahoma" panose="020B060403050404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endParaRPr lang="en-US" sz="1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AEB4ECA3-6D51-EA34-0A9D-65A23FF7A251}"/>
              </a:ext>
            </a:extLst>
          </p:cNvPr>
          <p:cNvSpPr txBox="1"/>
          <p:nvPr/>
        </p:nvSpPr>
        <p:spPr>
          <a:xfrm>
            <a:off x="101600" y="3588344"/>
            <a:ext cx="6115050" cy="2585323"/>
          </a:xfrm>
          <a:prstGeom prst="rect">
            <a:avLst/>
          </a:prstGeom>
          <a:noFill/>
        </p:spPr>
        <p:txBody>
          <a:bodyPr wrap="square">
            <a:spAutoFit/>
          </a:bodyPr>
          <a:lstStyle/>
          <a:p>
            <a:pPr marL="0" marR="0">
              <a:spcBef>
                <a:spcPts val="0"/>
              </a:spcBef>
              <a:spcAft>
                <a:spcPts val="0"/>
              </a:spcAft>
            </a:pPr>
            <a:r>
              <a:rPr lang="en-US" sz="1800" b="1" dirty="0">
                <a:effectLst/>
                <a:latin typeface="Tahoma" panose="020B0604030504040204" pitchFamily="34" charset="0"/>
                <a:ea typeface="Times New Roman" panose="02020603050405020304" pitchFamily="18" charset="0"/>
                <a:cs typeface="Times New Roman" panose="02020603050405020304" pitchFamily="18" charset="0"/>
              </a:rPr>
              <a:t>Michigan Cyber Civilian Corps (MiC3)</a:t>
            </a:r>
            <a:br>
              <a:rPr lang="en-US" sz="1800" dirty="0">
                <a:effectLst/>
                <a:latin typeface="Tahoma" panose="020B0604030504040204" pitchFamily="34" charset="0"/>
                <a:ea typeface="Times New Roman" panose="02020603050405020304" pitchFamily="18" charset="0"/>
                <a:cs typeface="Times New Roman" panose="02020603050405020304" pitchFamily="18" charset="0"/>
              </a:rPr>
            </a:br>
            <a:r>
              <a:rPr lang="en-US" b="0" i="0" dirty="0">
                <a:solidFill>
                  <a:srgbClr val="323130"/>
                </a:solidFill>
                <a:effectLst/>
                <a:latin typeface="Tahoma" panose="020B0604030504040204" pitchFamily="34" charset="0"/>
                <a:ea typeface="Tahoma" panose="020B0604030504040204" pitchFamily="34" charset="0"/>
                <a:cs typeface="Tahoma" panose="020B0604030504040204" pitchFamily="34" charset="0"/>
              </a:rPr>
              <a:t>is a group of trained, civilian technical experts who individually volunteer to provide rapid response assistance to cyber incidents in the State of Michigan.</a:t>
            </a:r>
          </a:p>
          <a:p>
            <a:pPr marL="0" marR="0">
              <a:spcBef>
                <a:spcPts val="0"/>
              </a:spcBef>
              <a:spcAft>
                <a:spcPts val="0"/>
              </a:spcAft>
            </a:pPr>
            <a:endParaRPr lang="en-US" sz="18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b="0" i="0" dirty="0">
                <a:solidFill>
                  <a:srgbClr val="323130"/>
                </a:solidFill>
                <a:effectLst/>
                <a:latin typeface="Segoe UI" panose="020B0502040204020203" pitchFamily="34" charset="0"/>
              </a:rPr>
              <a:t>The </a:t>
            </a:r>
            <a:r>
              <a:rPr lang="en-US" b="1" i="0" dirty="0">
                <a:solidFill>
                  <a:srgbClr val="323130"/>
                </a:solidFill>
                <a:effectLst/>
                <a:latin typeface="Segoe UI" panose="020B0502040204020203" pitchFamily="34" charset="0"/>
              </a:rPr>
              <a:t>Michigan Cyber Summit</a:t>
            </a:r>
            <a:r>
              <a:rPr lang="en-US" b="0" i="0" dirty="0">
                <a:solidFill>
                  <a:srgbClr val="323130"/>
                </a:solidFill>
                <a:effectLst/>
                <a:latin typeface="Segoe UI" panose="020B0502040204020203" pitchFamily="34" charset="0"/>
              </a:rPr>
              <a:t> </a:t>
            </a:r>
          </a:p>
          <a:p>
            <a:pPr marL="0" marR="0">
              <a:spcBef>
                <a:spcPts val="0"/>
              </a:spcBef>
              <a:spcAft>
                <a:spcPts val="0"/>
              </a:spcAft>
            </a:pPr>
            <a:r>
              <a:rPr lang="en-US" dirty="0">
                <a:solidFill>
                  <a:srgbClr val="323130"/>
                </a:solidFill>
                <a:latin typeface="Segoe UI" panose="020B0502040204020203" pitchFamily="34" charset="0"/>
              </a:rPr>
              <a:t>A</a:t>
            </a:r>
            <a:r>
              <a:rPr lang="en-US" b="0" i="0" dirty="0">
                <a:solidFill>
                  <a:srgbClr val="323130"/>
                </a:solidFill>
                <a:effectLst/>
                <a:latin typeface="Segoe UI" panose="020B0502040204020203" pitchFamily="34" charset="0"/>
              </a:rPr>
              <a:t>n </a:t>
            </a:r>
            <a:r>
              <a:rPr lang="en-US" b="0" i="0" u="sng" dirty="0">
                <a:solidFill>
                  <a:srgbClr val="69797E"/>
                </a:solidFill>
                <a:effectLst/>
                <a:latin typeface="Segoe UI" panose="020B0502040204020203" pitchFamily="34" charset="0"/>
                <a:hlinkClick r:id="rId5"/>
              </a:rPr>
              <a:t>annual event </a:t>
            </a:r>
            <a:r>
              <a:rPr lang="en-US" b="0" i="0" dirty="0">
                <a:solidFill>
                  <a:srgbClr val="323130"/>
                </a:solidFill>
                <a:effectLst/>
                <a:latin typeface="Segoe UI" panose="020B0502040204020203" pitchFamily="34" charset="0"/>
              </a:rPr>
              <a:t>organized by the State of Michigan that provides a forum for leaders, professionals, and others to share cyber security best practices. </a:t>
            </a:r>
            <a:endParaRPr lang="en-US" sz="1800" dirty="0">
              <a:effectLst/>
              <a:latin typeface="Tahom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067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720E6-FFE0-2A86-2E03-BA8B4A98415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1AA716A-D5EB-F638-BAF0-615BF407634F}"/>
              </a:ext>
            </a:extLst>
          </p:cNvPr>
          <p:cNvSpPr>
            <a:spLocks noGrp="1"/>
          </p:cNvSpPr>
          <p:nvPr>
            <p:ph type="title"/>
          </p:nvPr>
        </p:nvSpPr>
        <p:spPr>
          <a:xfrm>
            <a:off x="949234" y="61120"/>
            <a:ext cx="9386649" cy="829082"/>
          </a:xfrm>
        </p:spPr>
        <p:txBody>
          <a:bodyPr>
            <a:normAutofit fontScale="90000"/>
          </a:bodyPr>
          <a:lstStyle/>
          <a:p>
            <a:r>
              <a:rPr lang="en-US" sz="2800" dirty="0"/>
              <a:t>Michigan Cybersecurity External Engagements Programs</a:t>
            </a:r>
            <a:endParaRPr lang="en-US" sz="1600" dirty="0"/>
          </a:p>
        </p:txBody>
      </p:sp>
      <p:pic>
        <p:nvPicPr>
          <p:cNvPr id="12" name="Picture 11">
            <a:extLst>
              <a:ext uri="{FF2B5EF4-FFF2-40B4-BE49-F238E27FC236}">
                <a16:creationId xmlns:a16="http://schemas.microsoft.com/office/drawing/2014/main" id="{5A7B83D1-45BD-45BB-F6EA-CCB379D16BD0}"/>
              </a:ext>
            </a:extLst>
          </p:cNvPr>
          <p:cNvPicPr>
            <a:picLocks noChangeAspect="1"/>
          </p:cNvPicPr>
          <p:nvPr/>
        </p:nvPicPr>
        <p:blipFill>
          <a:blip r:embed="rId3"/>
          <a:stretch>
            <a:fillRect/>
          </a:stretch>
        </p:blipFill>
        <p:spPr>
          <a:xfrm>
            <a:off x="504036" y="1372609"/>
            <a:ext cx="2255146" cy="1507727"/>
          </a:xfrm>
          <a:prstGeom prst="rect">
            <a:avLst/>
          </a:prstGeom>
        </p:spPr>
      </p:pic>
      <p:sp>
        <p:nvSpPr>
          <p:cNvPr id="2" name="Content Placeholder 3">
            <a:extLst>
              <a:ext uri="{FF2B5EF4-FFF2-40B4-BE49-F238E27FC236}">
                <a16:creationId xmlns:a16="http://schemas.microsoft.com/office/drawing/2014/main" id="{AE9E8F9F-F078-701D-FFF1-665A1D804942}"/>
              </a:ext>
            </a:extLst>
          </p:cNvPr>
          <p:cNvSpPr txBox="1">
            <a:spLocks/>
          </p:cNvSpPr>
          <p:nvPr/>
        </p:nvSpPr>
        <p:spPr>
          <a:xfrm>
            <a:off x="232133" y="5174343"/>
            <a:ext cx="9472760" cy="14152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a:p>
            <a:endParaRPr lang="en-US" dirty="0"/>
          </a:p>
          <a:p>
            <a:endParaRPr lang="en-US" dirty="0"/>
          </a:p>
        </p:txBody>
      </p:sp>
      <p:sp>
        <p:nvSpPr>
          <p:cNvPr id="11" name="TextBox 10">
            <a:extLst>
              <a:ext uri="{FF2B5EF4-FFF2-40B4-BE49-F238E27FC236}">
                <a16:creationId xmlns:a16="http://schemas.microsoft.com/office/drawing/2014/main" id="{DBBF1B41-553A-E5A3-4147-E72A0758BFB5}"/>
              </a:ext>
            </a:extLst>
          </p:cNvPr>
          <p:cNvSpPr txBox="1"/>
          <p:nvPr/>
        </p:nvSpPr>
        <p:spPr>
          <a:xfrm>
            <a:off x="4220833" y="890202"/>
            <a:ext cx="6115050" cy="923330"/>
          </a:xfrm>
          <a:prstGeom prst="rect">
            <a:avLst/>
          </a:prstGeom>
          <a:noFill/>
        </p:spPr>
        <p:txBody>
          <a:bodyPr wrap="square">
            <a:spAutoFit/>
          </a:bodyPr>
          <a:lstStyle/>
          <a:p>
            <a:pPr marL="0" marR="0">
              <a:spcBef>
                <a:spcPts val="0"/>
              </a:spcBef>
              <a:spcAft>
                <a:spcPts val="0"/>
              </a:spcAft>
            </a:pPr>
            <a:r>
              <a:rPr lang="en-US" sz="18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Cyber Emergency | Incident – 1-877-MI-CYBER (1-877-642-9237)</a:t>
            </a:r>
            <a:r>
              <a:rPr lang="en-US" sz="1800" dirty="0">
                <a:effectLst/>
                <a:latin typeface="Tahoma" panose="020B0604030504040204" pitchFamily="34" charset="0"/>
                <a:ea typeface="Times New Roman" panose="02020603050405020304" pitchFamily="18" charset="0"/>
                <a:cs typeface="Times New Roman" panose="02020603050405020304" pitchFamily="18" charset="0"/>
              </a:rPr>
              <a:t> </a:t>
            </a:r>
            <a:br>
              <a:rPr lang="en-US" sz="1800" dirty="0">
                <a:effectLst/>
                <a:latin typeface="Tahoma" panose="020B0604030504040204" pitchFamily="34" charset="0"/>
                <a:ea typeface="Times New Roman" panose="02020603050405020304" pitchFamily="18" charset="0"/>
                <a:cs typeface="Times New Roman" panose="02020603050405020304" pitchFamily="18" charset="0"/>
              </a:rPr>
            </a:br>
            <a:r>
              <a:rPr lang="en-US" sz="1800" u="sng" dirty="0">
                <a:solidFill>
                  <a:srgbClr val="0563C1"/>
                </a:solidFill>
                <a:effectLst/>
                <a:latin typeface="Tahoma" panose="020B0604030504040204" pitchFamily="34" charset="0"/>
                <a:ea typeface="Times New Roman" panose="02020603050405020304" pitchFamily="18" charset="0"/>
                <a:cs typeface="Times New Roman" panose="02020603050405020304" pitchFamily="18" charset="0"/>
                <a:hlinkClick r:id="rId4"/>
              </a:rPr>
              <a:t>MC3@michigan.gov</a:t>
            </a:r>
            <a:r>
              <a:rPr lang="en-US" sz="180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AEB4ECA3-6D51-EA34-0A9D-65A23FF7A251}"/>
              </a:ext>
            </a:extLst>
          </p:cNvPr>
          <p:cNvSpPr txBox="1"/>
          <p:nvPr/>
        </p:nvSpPr>
        <p:spPr>
          <a:xfrm>
            <a:off x="88900" y="3362743"/>
            <a:ext cx="5859724" cy="1477328"/>
          </a:xfrm>
          <a:prstGeom prst="rect">
            <a:avLst/>
          </a:prstGeom>
          <a:noFill/>
        </p:spPr>
        <p:txBody>
          <a:bodyPr wrap="square">
            <a:spAutoFit/>
          </a:bodyPr>
          <a:lstStyle/>
          <a:p>
            <a:pPr marL="0" marR="0">
              <a:spcBef>
                <a:spcPts val="0"/>
              </a:spcBef>
              <a:spcAft>
                <a:spcPts val="0"/>
              </a:spcAft>
            </a:pPr>
            <a:r>
              <a:rPr lang="en-US" u="sng" dirty="0">
                <a:solidFill>
                  <a:srgbClr val="0563C1"/>
                </a:solidFill>
                <a:effectLst/>
                <a:latin typeface="Tahoma" panose="020B0604030504040204" pitchFamily="34" charset="0"/>
                <a:ea typeface="Times New Roman" panose="02020603050405020304" pitchFamily="18" charset="0"/>
                <a:cs typeface="Times New Roman" panose="02020603050405020304" pitchFamily="18" charset="0"/>
                <a:hlinkClick r:id="rId5"/>
              </a:rPr>
              <a:t>DTMB-CIP-SLCGP@michigan.gov</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dirty="0">
                <a:effectLst/>
                <a:latin typeface="Tahoma" panose="020B0604030504040204" pitchFamily="34" charset="0"/>
                <a:ea typeface="Times New Roman" panose="02020603050405020304" pitchFamily="18" charset="0"/>
                <a:cs typeface="Times New Roman" panose="02020603050405020304" pitchFamily="18" charset="0"/>
              </a:rPr>
              <a:t>State Local Cybersecurity Grant Program </a:t>
            </a:r>
          </a:p>
          <a:p>
            <a:pPr marL="0" marR="0">
              <a:spcBef>
                <a:spcPts val="0"/>
              </a:spcBef>
              <a:spcAft>
                <a:spcPts val="0"/>
              </a:spcAft>
            </a:pPr>
            <a:r>
              <a:rPr lang="en-US"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u="sng" dirty="0">
                <a:solidFill>
                  <a:srgbClr val="0563C1"/>
                </a:solidFill>
                <a:effectLst/>
                <a:latin typeface="Tahoma" panose="020B0604030504040204" pitchFamily="34" charset="0"/>
                <a:ea typeface="Times New Roman" panose="02020603050405020304" pitchFamily="18" charset="0"/>
                <a:cs typeface="Times New Roman" panose="02020603050405020304" pitchFamily="18" charset="0"/>
                <a:hlinkClick r:id="rId6"/>
              </a:rPr>
              <a:t>www.michigan.gov/cybergrants</a:t>
            </a:r>
            <a:r>
              <a:rPr lang="en-US" dirty="0">
                <a:effectLst/>
                <a:latin typeface="Tahoma" panose="020B0604030504040204" pitchFamily="34" charset="0"/>
                <a:ea typeface="Times New Roman" panose="02020603050405020304" pitchFamily="18" charset="0"/>
                <a:cs typeface="Times New Roman" panose="02020603050405020304" pitchFamily="18" charset="0"/>
              </a:rPr>
              <a:t>  | </a:t>
            </a:r>
            <a:r>
              <a:rPr lang="en-US" u="sng" dirty="0">
                <a:solidFill>
                  <a:srgbClr val="0563C1"/>
                </a:solidFill>
                <a:effectLst/>
                <a:latin typeface="Tahoma" panose="020B0604030504040204" pitchFamily="34" charset="0"/>
                <a:ea typeface="Times New Roman" panose="02020603050405020304" pitchFamily="18" charset="0"/>
                <a:cs typeface="Times New Roman" panose="02020603050405020304" pitchFamily="18" charset="0"/>
                <a:hlinkClick r:id="rId7"/>
              </a:rPr>
              <a:t>Sign up for Cyber Grant Updates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8FD00F1A-9751-DD1B-4601-99E1FDF2B952}"/>
              </a:ext>
            </a:extLst>
          </p:cNvPr>
          <p:cNvSpPr txBox="1"/>
          <p:nvPr/>
        </p:nvSpPr>
        <p:spPr>
          <a:xfrm>
            <a:off x="410447" y="5174343"/>
            <a:ext cx="6153150" cy="369332"/>
          </a:xfrm>
          <a:prstGeom prst="rect">
            <a:avLst/>
          </a:prstGeom>
          <a:noFill/>
        </p:spPr>
        <p:txBody>
          <a:bodyPr wrap="square">
            <a:spAutoFit/>
          </a:bodyPr>
          <a:lstStyle/>
          <a:p>
            <a:pPr marL="0" marR="0">
              <a:spcBef>
                <a:spcPts val="0"/>
              </a:spcBef>
              <a:spcAft>
                <a:spcPts val="0"/>
              </a:spcAft>
            </a:pPr>
            <a:r>
              <a:rPr lang="en-US" sz="1800" u="sng" dirty="0">
                <a:solidFill>
                  <a:srgbClr val="0563C1"/>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3746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E5F8D22-AEEC-EFD5-16B6-7B1447AE8253}"/>
              </a:ext>
            </a:extLst>
          </p:cNvPr>
          <p:cNvSpPr>
            <a:spLocks noGrp="1"/>
          </p:cNvSpPr>
          <p:nvPr>
            <p:ph type="sldNum" sz="quarter" idx="12"/>
          </p:nvPr>
        </p:nvSpPr>
        <p:spPr/>
        <p:txBody>
          <a:bodyPr/>
          <a:lstStyle/>
          <a:p>
            <a:fld id="{313A7355-F5F2-411A-841C-4AD40336178C}" type="slidenum">
              <a:rPr lang="en-US" smtClean="0"/>
              <a:pPr/>
              <a:t>17</a:t>
            </a:fld>
            <a:endParaRPr lang="en-US" dirty="0"/>
          </a:p>
        </p:txBody>
      </p:sp>
      <p:pic>
        <p:nvPicPr>
          <p:cNvPr id="5" name="Picture 4" descr="Text&#10;&#10;Description automatically generated">
            <a:extLst>
              <a:ext uri="{FF2B5EF4-FFF2-40B4-BE49-F238E27FC236}">
                <a16:creationId xmlns:a16="http://schemas.microsoft.com/office/drawing/2014/main" id="{2C6B845B-0BEB-0976-422D-CB3734432E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8225" y="88188"/>
            <a:ext cx="4786272" cy="1433138"/>
          </a:xfrm>
          <a:prstGeom prst="rect">
            <a:avLst/>
          </a:prstGeom>
        </p:spPr>
      </p:pic>
      <p:sp>
        <p:nvSpPr>
          <p:cNvPr id="6" name="TextBox 5">
            <a:extLst>
              <a:ext uri="{FF2B5EF4-FFF2-40B4-BE49-F238E27FC236}">
                <a16:creationId xmlns:a16="http://schemas.microsoft.com/office/drawing/2014/main" id="{84C9FF5E-65CC-C1DE-71FB-44D35024335F}"/>
              </a:ext>
            </a:extLst>
          </p:cNvPr>
          <p:cNvSpPr txBox="1"/>
          <p:nvPr/>
        </p:nvSpPr>
        <p:spPr>
          <a:xfrm>
            <a:off x="553976" y="6456064"/>
            <a:ext cx="4404366" cy="367245"/>
          </a:xfrm>
          <a:prstGeom prst="rect">
            <a:avLst/>
          </a:prstGeom>
        </p:spPr>
        <p:txBody>
          <a:bodyPr vert="horz" lIns="124691" tIns="62345" rIns="124691" bIns="62345" rtlCol="0" anchor="b">
            <a:noAutofit/>
          </a:bodyPr>
          <a:lstStyle/>
          <a:p>
            <a:pPr defTabSz="1246876">
              <a:lnSpc>
                <a:spcPct val="90000"/>
              </a:lnSpc>
              <a:spcBef>
                <a:spcPct val="0"/>
              </a:spcBef>
              <a:spcAft>
                <a:spcPts val="818"/>
              </a:spcAft>
            </a:pPr>
            <a:r>
              <a:rPr lang="en-US" sz="1400" dirty="0">
                <a:ea typeface="+mj-ea"/>
                <a:cs typeface="+mj-cs"/>
              </a:rPr>
              <a:t>Learn more at Michigan.gov/MichiganSecureApp.</a:t>
            </a:r>
          </a:p>
        </p:txBody>
      </p:sp>
      <p:sp>
        <p:nvSpPr>
          <p:cNvPr id="7" name="TextBox 6">
            <a:extLst>
              <a:ext uri="{FF2B5EF4-FFF2-40B4-BE49-F238E27FC236}">
                <a16:creationId xmlns:a16="http://schemas.microsoft.com/office/drawing/2014/main" id="{9313E40D-A018-E29F-2B0D-4B7BA7FBFE76}"/>
              </a:ext>
            </a:extLst>
          </p:cNvPr>
          <p:cNvSpPr txBox="1"/>
          <p:nvPr/>
        </p:nvSpPr>
        <p:spPr>
          <a:xfrm>
            <a:off x="659658" y="5886299"/>
            <a:ext cx="4298684" cy="461665"/>
          </a:xfrm>
          <a:prstGeom prst="rect">
            <a:avLst/>
          </a:prstGeom>
          <a:noFill/>
        </p:spPr>
        <p:txBody>
          <a:bodyPr wrap="square" rtlCol="0">
            <a:spAutoFit/>
          </a:bodyPr>
          <a:lstStyle/>
          <a:p>
            <a:r>
              <a:rPr lang="en-US" sz="2400" dirty="0"/>
              <a:t>No user data is collected.</a:t>
            </a:r>
          </a:p>
        </p:txBody>
      </p:sp>
      <p:sp>
        <p:nvSpPr>
          <p:cNvPr id="8" name="TextBox 7">
            <a:extLst>
              <a:ext uri="{FF2B5EF4-FFF2-40B4-BE49-F238E27FC236}">
                <a16:creationId xmlns:a16="http://schemas.microsoft.com/office/drawing/2014/main" id="{2E12882D-C2F6-B917-A66F-99F09EE4C211}"/>
              </a:ext>
            </a:extLst>
          </p:cNvPr>
          <p:cNvSpPr txBox="1"/>
          <p:nvPr/>
        </p:nvSpPr>
        <p:spPr>
          <a:xfrm>
            <a:off x="659658" y="1267523"/>
            <a:ext cx="5893542" cy="1096308"/>
          </a:xfrm>
          <a:prstGeom prst="rect">
            <a:avLst/>
          </a:prstGeom>
          <a:noFill/>
        </p:spPr>
        <p:txBody>
          <a:bodyPr vert="horz" lIns="91440" tIns="45720" rIns="91440" bIns="45720" rtlCol="0" anchor="b">
            <a:normAutofit/>
          </a:bodyPr>
          <a:lstStyle/>
          <a:p>
            <a:pPr>
              <a:lnSpc>
                <a:spcPct val="90000"/>
              </a:lnSpc>
              <a:spcBef>
                <a:spcPct val="0"/>
              </a:spcBef>
              <a:spcAft>
                <a:spcPts val="600"/>
              </a:spcAft>
            </a:pPr>
            <a:r>
              <a:rPr lang="en-US" sz="2600" b="1" dirty="0">
                <a:solidFill>
                  <a:srgbClr val="24716D"/>
                </a:solidFill>
                <a:ea typeface="+mj-ea"/>
                <a:cs typeface="Arial" panose="020B0604020202020204" pitchFamily="34" charset="0"/>
              </a:rPr>
              <a:t>Michigan Secure</a:t>
            </a:r>
            <a:r>
              <a:rPr lang="en-US" sz="2600" dirty="0">
                <a:ea typeface="+mj-ea"/>
                <a:cs typeface="Arial" panose="020B0604020202020204" pitchFamily="34" charset="0"/>
              </a:rPr>
              <a:t> is a free mobile protection app for Michigan residents.</a:t>
            </a:r>
          </a:p>
        </p:txBody>
      </p:sp>
      <p:sp>
        <p:nvSpPr>
          <p:cNvPr id="9" name="TextBox 8">
            <a:extLst>
              <a:ext uri="{FF2B5EF4-FFF2-40B4-BE49-F238E27FC236}">
                <a16:creationId xmlns:a16="http://schemas.microsoft.com/office/drawing/2014/main" id="{3EAE09C4-0595-E03D-CB1D-8083355B05E5}"/>
              </a:ext>
            </a:extLst>
          </p:cNvPr>
          <p:cNvSpPr txBox="1"/>
          <p:nvPr/>
        </p:nvSpPr>
        <p:spPr>
          <a:xfrm>
            <a:off x="659968" y="2445703"/>
            <a:ext cx="6015351" cy="3181570"/>
          </a:xfrm>
          <a:prstGeom prst="rect">
            <a:avLst/>
          </a:prstGeom>
        </p:spPr>
        <p:txBody>
          <a:bodyPr vert="horz" lIns="124691" tIns="62345" rIns="124691" bIns="62345" rtlCol="0" anchor="b">
            <a:noAutofit/>
          </a:bodyPr>
          <a:lstStyle/>
          <a:p>
            <a:pPr defTabSz="1246876">
              <a:lnSpc>
                <a:spcPct val="90000"/>
              </a:lnSpc>
              <a:spcBef>
                <a:spcPct val="0"/>
              </a:spcBef>
              <a:spcAft>
                <a:spcPts val="818"/>
              </a:spcAft>
            </a:pPr>
            <a:r>
              <a:rPr lang="en-US" sz="2400" b="1" dirty="0">
                <a:solidFill>
                  <a:srgbClr val="24716D"/>
                </a:solidFill>
                <a:ea typeface="+mj-ea"/>
                <a:cs typeface="+mj-cs"/>
              </a:rPr>
              <a:t>Michigan Secure</a:t>
            </a:r>
            <a:r>
              <a:rPr lang="en-US" sz="2400" dirty="0">
                <a:ea typeface="+mj-ea"/>
                <a:cs typeface="+mj-cs"/>
              </a:rPr>
              <a:t> has many features, including:</a:t>
            </a:r>
          </a:p>
          <a:p>
            <a:pPr marL="389649" indent="-389649" defTabSz="1246876">
              <a:lnSpc>
                <a:spcPct val="90000"/>
              </a:lnSpc>
              <a:spcBef>
                <a:spcPct val="0"/>
              </a:spcBef>
              <a:spcAft>
                <a:spcPts val="818"/>
              </a:spcAft>
              <a:buFont typeface="Arial" panose="020B0604020202020204" pitchFamily="34" charset="0"/>
              <a:buChar char="•"/>
            </a:pPr>
            <a:r>
              <a:rPr lang="en-US" sz="2400" dirty="0">
                <a:ea typeface="+mj-ea"/>
                <a:cs typeface="+mj-cs"/>
              </a:rPr>
              <a:t>App risk lookup and privacy summary</a:t>
            </a:r>
          </a:p>
          <a:p>
            <a:pPr marL="389649" indent="-389649" defTabSz="1246876">
              <a:lnSpc>
                <a:spcPct val="90000"/>
              </a:lnSpc>
              <a:spcBef>
                <a:spcPct val="0"/>
              </a:spcBef>
              <a:spcAft>
                <a:spcPts val="818"/>
              </a:spcAft>
              <a:buFont typeface="Arial" panose="020B0604020202020204" pitchFamily="34" charset="0"/>
              <a:buChar char="•"/>
            </a:pPr>
            <a:r>
              <a:rPr lang="en-US" sz="2400" dirty="0">
                <a:ea typeface="+mj-ea"/>
                <a:cs typeface="+mj-cs"/>
              </a:rPr>
              <a:t>Phishing protection</a:t>
            </a:r>
          </a:p>
          <a:p>
            <a:pPr marL="389649" indent="-389649" defTabSz="1246876">
              <a:lnSpc>
                <a:spcPct val="90000"/>
              </a:lnSpc>
              <a:spcBef>
                <a:spcPct val="0"/>
              </a:spcBef>
              <a:spcAft>
                <a:spcPts val="818"/>
              </a:spcAft>
              <a:buFont typeface="Arial" panose="020B0604020202020204" pitchFamily="34" charset="0"/>
              <a:buChar char="•"/>
            </a:pPr>
            <a:r>
              <a:rPr lang="en-US" sz="2400" dirty="0">
                <a:ea typeface="+mj-ea"/>
                <a:cs typeface="+mj-cs"/>
              </a:rPr>
              <a:t>Risky QR code detection</a:t>
            </a:r>
          </a:p>
          <a:p>
            <a:pPr marL="389649" indent="-389649" defTabSz="1246876">
              <a:lnSpc>
                <a:spcPct val="90000"/>
              </a:lnSpc>
              <a:spcBef>
                <a:spcPct val="0"/>
              </a:spcBef>
              <a:spcAft>
                <a:spcPts val="818"/>
              </a:spcAft>
              <a:buFont typeface="Arial" panose="020B0604020202020204" pitchFamily="34" charset="0"/>
              <a:buChar char="•"/>
            </a:pPr>
            <a:r>
              <a:rPr lang="en-US" sz="2400" dirty="0">
                <a:ea typeface="+mj-ea"/>
                <a:cs typeface="+mj-cs"/>
              </a:rPr>
              <a:t>Threat zone detection</a:t>
            </a:r>
          </a:p>
          <a:p>
            <a:pPr marL="389649" indent="-389649" defTabSz="1246876">
              <a:lnSpc>
                <a:spcPct val="90000"/>
              </a:lnSpc>
              <a:spcBef>
                <a:spcPct val="0"/>
              </a:spcBef>
              <a:spcAft>
                <a:spcPts val="818"/>
              </a:spcAft>
              <a:buFont typeface="Arial" panose="020B0604020202020204" pitchFamily="34" charset="0"/>
              <a:buChar char="•"/>
            </a:pPr>
            <a:r>
              <a:rPr lang="en-US" sz="2400" dirty="0">
                <a:ea typeface="+mj-ea"/>
                <a:cs typeface="+mj-cs"/>
              </a:rPr>
              <a:t>Unsecure Wi-Fi alerts</a:t>
            </a:r>
          </a:p>
        </p:txBody>
      </p:sp>
      <p:pic>
        <p:nvPicPr>
          <p:cNvPr id="10" name="Picture 9" descr="A screen shot of a phone&#10;&#10;Description automatically generated">
            <a:extLst>
              <a:ext uri="{FF2B5EF4-FFF2-40B4-BE49-F238E27FC236}">
                <a16:creationId xmlns:a16="http://schemas.microsoft.com/office/drawing/2014/main" id="{E48287E6-9D89-E9F6-E04B-54A0CE2DD8DE}"/>
              </a:ext>
            </a:extLst>
          </p:cNvPr>
          <p:cNvPicPr>
            <a:picLocks noChangeAspect="1"/>
          </p:cNvPicPr>
          <p:nvPr/>
        </p:nvPicPr>
        <p:blipFill rotWithShape="1">
          <a:blip r:embed="rId3">
            <a:extLst>
              <a:ext uri="{28A0092B-C50C-407E-A947-70E740481C1C}">
                <a14:useLocalDpi xmlns:a14="http://schemas.microsoft.com/office/drawing/2010/main" val="0"/>
              </a:ext>
            </a:extLst>
          </a:blip>
          <a:srcRect l="15051" t="24756" r="17486" b="13879"/>
          <a:stretch/>
        </p:blipFill>
        <p:spPr>
          <a:xfrm>
            <a:off x="9394045" y="359122"/>
            <a:ext cx="2471384" cy="4865319"/>
          </a:xfrm>
          <a:prstGeom prst="rect">
            <a:avLst/>
          </a:prstGeom>
        </p:spPr>
      </p:pic>
      <p:pic>
        <p:nvPicPr>
          <p:cNvPr id="11" name="Picture 10" descr="A screen shot of a cell phone&#10;&#10;Description automatically generated">
            <a:extLst>
              <a:ext uri="{FF2B5EF4-FFF2-40B4-BE49-F238E27FC236}">
                <a16:creationId xmlns:a16="http://schemas.microsoft.com/office/drawing/2014/main" id="{697D7276-5919-3FFE-3ED0-188777C84D3C}"/>
              </a:ext>
            </a:extLst>
          </p:cNvPr>
          <p:cNvPicPr>
            <a:picLocks noChangeAspect="1"/>
          </p:cNvPicPr>
          <p:nvPr/>
        </p:nvPicPr>
        <p:blipFill rotWithShape="1">
          <a:blip r:embed="rId4">
            <a:extLst>
              <a:ext uri="{28A0092B-C50C-407E-A947-70E740481C1C}">
                <a14:useLocalDpi xmlns:a14="http://schemas.microsoft.com/office/drawing/2010/main" val="0"/>
              </a:ext>
            </a:extLst>
          </a:blip>
          <a:srcRect l="12125" t="24764" r="12052" b="13741"/>
          <a:stretch/>
        </p:blipFill>
        <p:spPr>
          <a:xfrm>
            <a:off x="6851896" y="359123"/>
            <a:ext cx="2771075" cy="4864063"/>
          </a:xfrm>
          <a:prstGeom prst="rect">
            <a:avLst/>
          </a:prstGeom>
        </p:spPr>
      </p:pic>
      <p:sp>
        <p:nvSpPr>
          <p:cNvPr id="12" name="Rectangle 11">
            <a:extLst>
              <a:ext uri="{FF2B5EF4-FFF2-40B4-BE49-F238E27FC236}">
                <a16:creationId xmlns:a16="http://schemas.microsoft.com/office/drawing/2014/main" id="{F00C5E44-B978-AD89-EA3F-C3EF588A2720}"/>
              </a:ext>
            </a:extLst>
          </p:cNvPr>
          <p:cNvSpPr/>
          <p:nvPr/>
        </p:nvSpPr>
        <p:spPr>
          <a:xfrm>
            <a:off x="7026415" y="5180025"/>
            <a:ext cx="4404366" cy="14596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Graphical user interface, text, application, chat or text message&#10;&#10;Description automatically generated">
            <a:extLst>
              <a:ext uri="{FF2B5EF4-FFF2-40B4-BE49-F238E27FC236}">
                <a16:creationId xmlns:a16="http://schemas.microsoft.com/office/drawing/2014/main" id="{2B357437-4EB5-DC63-9514-52FE6E30F06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58170" b="94118" l="5742" r="92344">
                        <a14:foregroundMark x1="6699" y1="58824" x2="7656" y2="58170"/>
                        <a14:foregroundMark x1="7656" y1="92810" x2="8134" y2="94118"/>
                        <a14:foregroundMark x1="8134" y1="87582" x2="6220" y2="65359"/>
                        <a14:foregroundMark x1="29187" y1="66667" x2="75598" y2="66667"/>
                        <a14:foregroundMark x1="75598" y1="66667" x2="29187" y2="85621"/>
                        <a14:foregroundMark x1="29187" y1="85621" x2="27273" y2="67320"/>
                        <a14:foregroundMark x1="28708" y1="71895" x2="65072" y2="77778"/>
                        <a14:foregroundMark x1="56459" y1="80392" x2="47847" y2="87582"/>
                        <a14:foregroundMark x1="51675" y1="84967" x2="56459" y2="80392"/>
                        <a14:foregroundMark x1="58373" y1="71242" x2="30144" y2="76471"/>
                        <a14:foregroundMark x1="28708" y1="64052" x2="56938" y2="64052"/>
                        <a14:foregroundMark x1="27751" y1="83007" x2="64593" y2="77778"/>
                        <a14:foregroundMark x1="34928" y1="79739" x2="34928" y2="79739"/>
                        <a14:foregroundMark x1="53589" y1="87582" x2="53589" y2="87582"/>
                        <a14:foregroundMark x1="59809" y1="90196" x2="59809" y2="90196"/>
                        <a14:foregroundMark x1="61244" y1="81699" x2="61244" y2="81699"/>
                        <a14:foregroundMark x1="69378" y1="81046" x2="69378" y2="81046"/>
                        <a14:foregroundMark x1="75598" y1="80392" x2="75598" y2="80392"/>
                        <a14:foregroundMark x1="71292" y1="73856" x2="71292" y2="73856"/>
                        <a14:foregroundMark x1="69378" y1="73856" x2="67943" y2="73856"/>
                        <a14:foregroundMark x1="75598" y1="77778" x2="75598" y2="77778"/>
                        <a14:foregroundMark x1="75598" y1="75163" x2="75598" y2="75163"/>
                        <a14:foregroundMark x1="80861" y1="80392" x2="80861" y2="80392"/>
                        <a14:foregroundMark x1="81340" y1="71242" x2="85646" y2="88235"/>
                        <a14:foregroundMark x1="81818" y1="80392" x2="81818" y2="80392"/>
                        <a14:foregroundMark x1="88517" y1="79739" x2="88517" y2="79739"/>
                        <a14:foregroundMark x1="85646" y1="73203" x2="60287" y2="70588"/>
                        <a14:foregroundMark x1="6699" y1="62745" x2="58852" y2="71895"/>
                        <a14:foregroundMark x1="58852" y1="71895" x2="14833" y2="82353"/>
                        <a14:foregroundMark x1="11962" y1="86928" x2="65072" y2="88235"/>
                        <a14:foregroundMark x1="65072" y1="88235" x2="67464" y2="88235"/>
                        <a14:foregroundMark x1="58373" y1="64052" x2="86603" y2="64052"/>
                        <a14:foregroundMark x1="66986" y1="86928" x2="89952" y2="65359"/>
                        <a14:foregroundMark x1="61722" y1="81046" x2="92344" y2="60784"/>
                        <a14:foregroundMark x1="86603" y1="84967" x2="86603" y2="84967"/>
                        <a14:foregroundMark x1="85167" y1="79739" x2="85167" y2="79739"/>
                        <a14:foregroundMark x1="78947" y1="81046" x2="78947" y2="81046"/>
                        <a14:foregroundMark x1="79426" y1="77124" x2="79426" y2="77124"/>
                        <a14:foregroundMark x1="62201" y1="84314" x2="62201" y2="84314"/>
                      </a14:backgroundRemoval>
                    </a14:imgEffect>
                  </a14:imgLayer>
                </a14:imgProps>
              </a:ext>
              <a:ext uri="{28A0092B-C50C-407E-A947-70E740481C1C}">
                <a14:useLocalDpi xmlns:a14="http://schemas.microsoft.com/office/drawing/2010/main" val="0"/>
              </a:ext>
            </a:extLst>
          </a:blip>
          <a:srcRect l="3045" t="57549" r="5296" b="5944"/>
          <a:stretch/>
        </p:blipFill>
        <p:spPr>
          <a:xfrm>
            <a:off x="9213596" y="6050606"/>
            <a:ext cx="2053623" cy="598771"/>
          </a:xfrm>
          <a:prstGeom prst="rect">
            <a:avLst/>
          </a:prstGeom>
        </p:spPr>
      </p:pic>
      <p:pic>
        <p:nvPicPr>
          <p:cNvPr id="14" name="Picture 13" descr="Graphical user interface, text, application, chat or text message&#10;&#10;Description automatically generated">
            <a:extLst>
              <a:ext uri="{FF2B5EF4-FFF2-40B4-BE49-F238E27FC236}">
                <a16:creationId xmlns:a16="http://schemas.microsoft.com/office/drawing/2014/main" id="{404F9D95-0D07-048A-03EE-ED483C09F168}"/>
              </a:ext>
            </a:extLst>
          </p:cNvPr>
          <p:cNvPicPr>
            <a:picLocks noChangeAspect="1"/>
          </p:cNvPicPr>
          <p:nvPr/>
        </p:nvPicPr>
        <p:blipFill rotWithShape="1">
          <a:blip r:embed="rId7">
            <a:extLst>
              <a:ext uri="{BEBA8EAE-BF5A-486C-A8C5-ECC9F3942E4B}">
                <a14:imgProps xmlns:a14="http://schemas.microsoft.com/office/drawing/2010/main">
                  <a14:imgLayer r:embed="rId6">
                    <a14:imgEffect>
                      <a14:backgroundRemoval t="7190" b="39216" l="3828" r="93780">
                        <a14:foregroundMark x1="40191" y1="20261" x2="40191" y2="20261"/>
                        <a14:foregroundMark x1="84689" y1="15033" x2="29187" y2="16340"/>
                        <a14:foregroundMark x1="29187" y1="16340" x2="77990" y2="32026"/>
                        <a14:foregroundMark x1="77990" y1="32026" x2="87081" y2="16340"/>
                        <a14:foregroundMark x1="84211" y1="30065" x2="84211" y2="30065"/>
                        <a14:foregroundMark x1="88995" y1="20915" x2="25837" y2="18954"/>
                        <a14:foregroundMark x1="4785" y1="10458" x2="49761" y2="7843"/>
                        <a14:foregroundMark x1="49761" y1="7843" x2="89952" y2="33333"/>
                        <a14:foregroundMark x1="89952" y1="33333" x2="37321" y2="35294"/>
                        <a14:foregroundMark x1="37321" y1="35294" x2="5263" y2="11765"/>
                        <a14:foregroundMark x1="5742" y1="13725" x2="58373" y2="37255"/>
                        <a14:foregroundMark x1="4306" y1="15686" x2="7177" y2="15033"/>
                        <a14:foregroundMark x1="10048" y1="24837" x2="38756" y2="39216"/>
                        <a14:foregroundMark x1="78469" y1="10458" x2="89952" y2="31373"/>
                        <a14:foregroundMark x1="88517" y1="39216" x2="89474" y2="24183"/>
                        <a14:foregroundMark x1="89952" y1="13072" x2="74163" y2="7190"/>
                        <a14:foregroundMark x1="91388" y1="8497" x2="91866" y2="39216"/>
                        <a14:foregroundMark x1="93301" y1="9150" x2="93780" y2="35294"/>
                      </a14:backgroundRemoval>
                    </a14:imgEffect>
                  </a14:imgLayer>
                </a14:imgProps>
              </a:ext>
              <a:ext uri="{28A0092B-C50C-407E-A947-70E740481C1C}">
                <a14:useLocalDpi xmlns:a14="http://schemas.microsoft.com/office/drawing/2010/main" val="0"/>
              </a:ext>
            </a:extLst>
          </a:blip>
          <a:srcRect l="3235" t="4222" r="5026" b="57921"/>
          <a:stretch/>
        </p:blipFill>
        <p:spPr>
          <a:xfrm>
            <a:off x="9203415" y="5378006"/>
            <a:ext cx="2055451" cy="620917"/>
          </a:xfrm>
          <a:prstGeom prst="rect">
            <a:avLst/>
          </a:prstGeom>
        </p:spPr>
      </p:pic>
      <p:pic>
        <p:nvPicPr>
          <p:cNvPr id="15" name="Picture 14" descr="Qr code&#10;&#10;Description automatically generated">
            <a:extLst>
              <a:ext uri="{FF2B5EF4-FFF2-40B4-BE49-F238E27FC236}">
                <a16:creationId xmlns:a16="http://schemas.microsoft.com/office/drawing/2014/main" id="{9EC11DF3-729B-FC87-785E-B31C0CA28A3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12021" y="5198879"/>
            <a:ext cx="1523333" cy="1523333"/>
          </a:xfrm>
          <a:prstGeom prst="rect">
            <a:avLst/>
          </a:prstGeom>
        </p:spPr>
      </p:pic>
    </p:spTree>
    <p:extLst>
      <p:ext uri="{BB962C8B-B14F-4D97-AF65-F5344CB8AC3E}">
        <p14:creationId xmlns:p14="http://schemas.microsoft.com/office/powerpoint/2010/main" val="2746085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7208E-FF8C-8E89-AC79-954D83A96892}"/>
              </a:ext>
            </a:extLst>
          </p:cNvPr>
          <p:cNvSpPr>
            <a:spLocks noGrp="1"/>
          </p:cNvSpPr>
          <p:nvPr>
            <p:ph type="title"/>
          </p:nvPr>
        </p:nvSpPr>
        <p:spPr/>
        <p:txBody>
          <a:bodyPr/>
          <a:lstStyle/>
          <a:p>
            <a:r>
              <a:rPr lang="en-US" dirty="0"/>
              <a:t>Resource Links &amp; Information </a:t>
            </a:r>
          </a:p>
        </p:txBody>
      </p:sp>
      <p:sp>
        <p:nvSpPr>
          <p:cNvPr id="3" name="Slide Number Placeholder 2">
            <a:extLst>
              <a:ext uri="{FF2B5EF4-FFF2-40B4-BE49-F238E27FC236}">
                <a16:creationId xmlns:a16="http://schemas.microsoft.com/office/drawing/2014/main" id="{996D9AD0-76D0-E814-041A-B6C12897BFFD}"/>
              </a:ext>
            </a:extLst>
          </p:cNvPr>
          <p:cNvSpPr>
            <a:spLocks noGrp="1"/>
          </p:cNvSpPr>
          <p:nvPr>
            <p:ph type="sldNum" sz="quarter" idx="12"/>
          </p:nvPr>
        </p:nvSpPr>
        <p:spPr/>
        <p:txBody>
          <a:bodyPr/>
          <a:lstStyle/>
          <a:p>
            <a:fld id="{313A7355-F5F2-411A-841C-4AD40336178C}" type="slidenum">
              <a:rPr lang="en-US" smtClean="0"/>
              <a:pPr/>
              <a:t>18</a:t>
            </a:fld>
            <a:endParaRPr lang="en-US" dirty="0"/>
          </a:p>
        </p:txBody>
      </p:sp>
      <p:sp>
        <p:nvSpPr>
          <p:cNvPr id="8" name="TextBox 7">
            <a:extLst>
              <a:ext uri="{FF2B5EF4-FFF2-40B4-BE49-F238E27FC236}">
                <a16:creationId xmlns:a16="http://schemas.microsoft.com/office/drawing/2014/main" id="{41F21C88-6BF5-B923-101E-C7A412A87675}"/>
              </a:ext>
            </a:extLst>
          </p:cNvPr>
          <p:cNvSpPr txBox="1"/>
          <p:nvPr/>
        </p:nvSpPr>
        <p:spPr>
          <a:xfrm>
            <a:off x="78928" y="4114627"/>
            <a:ext cx="10632494" cy="1384995"/>
          </a:xfrm>
          <a:prstGeom prst="rect">
            <a:avLst/>
          </a:prstGeom>
          <a:noFill/>
        </p:spPr>
        <p:txBody>
          <a:bodyPr wrap="square">
            <a:spAutoFit/>
          </a:bodyPr>
          <a:lstStyle/>
          <a:p>
            <a:pPr marL="342900" marR="0" lvl="0" indent="-342900">
              <a:spcBef>
                <a:spcPts val="0"/>
              </a:spcBef>
              <a:spcAft>
                <a:spcPts val="0"/>
              </a:spcAft>
              <a:buFont typeface="Symbol" panose="05050102010706020507" pitchFamily="18" charset="2"/>
              <a:buChar char=""/>
            </a:pPr>
            <a:r>
              <a:rPr lang="en-US" sz="1400" dirty="0">
                <a:latin typeface="Calibri" panose="020F0502020204030204" pitchFamily="34" charset="0"/>
                <a:ea typeface="Calibri" panose="020F0502020204030204" pitchFamily="34" charset="0"/>
              </a:rPr>
              <a:t>CISA Cybergrants Website:  </a:t>
            </a:r>
            <a:r>
              <a:rPr lang="en-US" sz="1400" dirty="0">
                <a:latin typeface="Calibri" panose="020F0502020204030204" pitchFamily="34" charset="0"/>
                <a:ea typeface="Calibri" panose="020F0502020204030204" pitchFamily="34" charset="0"/>
                <a:hlinkClick r:id="rId2"/>
              </a:rPr>
              <a:t>https://www.cisa.gov/cybergrants-faq</a:t>
            </a:r>
            <a:endParaRPr lang="en-US" sz="1400" dirty="0">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400" dirty="0">
                <a:latin typeface="Calibri" panose="020F0502020204030204" pitchFamily="34" charset="0"/>
                <a:ea typeface="Calibri" panose="020F0502020204030204" pitchFamily="34" charset="0"/>
              </a:rPr>
              <a:t>SLCGP Road Map – Partner supporting required elements offerings :  </a:t>
            </a:r>
            <a:r>
              <a:rPr lang="en-US" sz="1400" dirty="0">
                <a:hlinkClick r:id="rId3"/>
              </a:rPr>
              <a:t>SLCGP (cisecurity.org)</a:t>
            </a:r>
            <a:endParaRPr lang="en-US" sz="1400" dirty="0"/>
          </a:p>
          <a:p>
            <a:pPr marL="342900" marR="0" lvl="0" indent="-342900">
              <a:spcBef>
                <a:spcPts val="0"/>
              </a:spcBef>
              <a:spcAft>
                <a:spcPts val="0"/>
              </a:spcAft>
              <a:buFont typeface="Symbol" panose="05050102010706020507" pitchFamily="18" charset="2"/>
              <a:buChar char=""/>
            </a:pPr>
            <a:r>
              <a:rPr lang="en-US" sz="1400" dirty="0">
                <a:latin typeface="Calibri" panose="020F0502020204030204" pitchFamily="34" charset="0"/>
                <a:ea typeface="Calibri" panose="020F0502020204030204" pitchFamily="34" charset="0"/>
                <a:cs typeface="Calibri" panose="020F0502020204030204" pitchFamily="34" charset="0"/>
              </a:rPr>
              <a:t>SLCGP FY2023 NOFO - </a:t>
            </a:r>
            <a:r>
              <a:rPr lang="en-US" sz="1400" dirty="0">
                <a:latin typeface="Calibri" panose="020F0502020204030204" pitchFamily="34" charset="0"/>
                <a:ea typeface="Calibri" panose="020F0502020204030204" pitchFamily="34" charset="0"/>
                <a:cs typeface="Calibri" panose="020F0502020204030204" pitchFamily="34" charset="0"/>
                <a:hlinkClick r:id="rId4"/>
              </a:rPr>
              <a:t>The Department of Homeland Security Notice of Funding Opportunity Fiscal Year 2023 State and Local Cybersecurity Grant Program | FEMA.gov</a:t>
            </a:r>
            <a:r>
              <a:rPr lang="en-US" sz="1400" dirty="0">
                <a:latin typeface="Calibri" panose="020F0502020204030204" pitchFamily="34" charset="0"/>
                <a:ea typeface="Calibri" panose="020F0502020204030204" pitchFamily="34" charset="0"/>
                <a:cs typeface="Calibri" panose="020F0502020204030204" pitchFamily="34" charset="0"/>
              </a:rPr>
              <a:t> </a:t>
            </a:r>
          </a:p>
          <a:p>
            <a:pPr marL="342900" marR="0" lvl="0" indent="-342900">
              <a:spcBef>
                <a:spcPts val="0"/>
              </a:spcBef>
              <a:spcAft>
                <a:spcPts val="0"/>
              </a:spcAft>
              <a:buFont typeface="Symbol" panose="05050102010706020507" pitchFamily="18" charset="2"/>
              <a:buChar char=""/>
            </a:pPr>
            <a:r>
              <a:rPr lang="en-US" sz="1400" dirty="0">
                <a:latin typeface="Calibri" panose="020F0502020204030204" pitchFamily="34" charset="0"/>
                <a:ea typeface="Calibri" panose="020F0502020204030204" pitchFamily="34" charset="0"/>
                <a:cs typeface="Calibri" panose="020F0502020204030204" pitchFamily="34" charset="0"/>
              </a:rPr>
              <a:t>SLCGP CISA Website : </a:t>
            </a:r>
            <a:r>
              <a:rPr lang="en-US" sz="1400" dirty="0">
                <a:latin typeface="Calibri" panose="020F0502020204030204" pitchFamily="34" charset="0"/>
                <a:ea typeface="Calibri" panose="020F0502020204030204" pitchFamily="34" charset="0"/>
                <a:cs typeface="Calibri" panose="020F0502020204030204" pitchFamily="34" charset="0"/>
                <a:hlinkClick r:id="rId5"/>
              </a:rPr>
              <a:t>State and Local Cybersecurity Grant Program | CISA</a:t>
            </a:r>
            <a:endParaRPr lang="en-US" sz="1400" dirty="0">
              <a:latin typeface="Calibri" panose="020F0502020204030204" pitchFamily="34" charset="0"/>
              <a:ea typeface="Calibri" panose="020F0502020204030204" pitchFamily="34" charset="0"/>
              <a:cs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400" dirty="0">
                <a:latin typeface="Calibri" panose="020F0502020204030204" pitchFamily="34" charset="0"/>
                <a:ea typeface="Calibri" panose="020F0502020204030204" pitchFamily="34" charset="0"/>
                <a:cs typeface="Calibri" panose="020F0502020204030204" pitchFamily="34" charset="0"/>
              </a:rPr>
              <a:t>FEMA SLCGP Website:  </a:t>
            </a:r>
            <a:r>
              <a:rPr lang="en-US" sz="1400" dirty="0">
                <a:latin typeface="Calibri" panose="020F0502020204030204" pitchFamily="34" charset="0"/>
                <a:ea typeface="Calibri" panose="020F0502020204030204" pitchFamily="34" charset="0"/>
                <a:cs typeface="Calibri" panose="020F0502020204030204" pitchFamily="34" charset="0"/>
                <a:hlinkClick r:id="rId6"/>
              </a:rPr>
              <a:t>State and Local Cybersecurity Grant Program | FEMA.gov</a:t>
            </a:r>
            <a:endParaRPr lang="en-US" sz="14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28F48DBD-9D83-9176-36FB-779034DA1149}"/>
              </a:ext>
            </a:extLst>
          </p:cNvPr>
          <p:cNvSpPr txBox="1"/>
          <p:nvPr/>
        </p:nvSpPr>
        <p:spPr>
          <a:xfrm>
            <a:off x="333690" y="6138832"/>
            <a:ext cx="6111550" cy="584775"/>
          </a:xfrm>
          <a:prstGeom prst="rect">
            <a:avLst/>
          </a:prstGeom>
          <a:noFill/>
        </p:spPr>
        <p:txBody>
          <a:bodyPr wrap="square">
            <a:spAutoFit/>
          </a:bodyPr>
          <a:lstStyle/>
          <a:p>
            <a:pPr marR="0" lvl="0">
              <a:spcBef>
                <a:spcPts val="0"/>
              </a:spcBef>
              <a:spcAft>
                <a:spcPts val="0"/>
              </a:spcAft>
            </a:pPr>
            <a:r>
              <a:rPr lang="en-US" sz="3200" b="1" dirty="0">
                <a:latin typeface="Calibri" panose="020F0502020204030204" pitchFamily="34" charset="0"/>
                <a:ea typeface="Calibri" panose="020F0502020204030204" pitchFamily="34" charset="0"/>
              </a:rPr>
              <a:t>Michigan.gov/cybergrants </a:t>
            </a:r>
          </a:p>
        </p:txBody>
      </p:sp>
      <p:sp>
        <p:nvSpPr>
          <p:cNvPr id="5" name="Rectangle 4">
            <a:extLst>
              <a:ext uri="{FF2B5EF4-FFF2-40B4-BE49-F238E27FC236}">
                <a16:creationId xmlns:a16="http://schemas.microsoft.com/office/drawing/2014/main" id="{9B357BF1-F8EA-DE6E-9257-3115B1E7ABC3}"/>
              </a:ext>
            </a:extLst>
          </p:cNvPr>
          <p:cNvSpPr/>
          <p:nvPr/>
        </p:nvSpPr>
        <p:spPr>
          <a:xfrm>
            <a:off x="185146" y="3582099"/>
            <a:ext cx="7346818" cy="461665"/>
          </a:xfrm>
          <a:prstGeom prst="rect">
            <a:avLst/>
          </a:prstGeom>
          <a:noFill/>
        </p:spPr>
        <p:txBody>
          <a:bodyPr wrap="square" lIns="91440" tIns="45720" rIns="91440" bIns="45720">
            <a:spAutoFit/>
          </a:bodyPr>
          <a:lstStyle/>
          <a:p>
            <a:r>
              <a:rPr lang="en-US" sz="2400" dirty="0">
                <a:ln w="0"/>
                <a:effectLst>
                  <a:outerShdw blurRad="38100" dist="19050" dir="2700000" algn="tl" rotWithShape="0">
                    <a:schemeClr val="dk1">
                      <a:alpha val="40000"/>
                    </a:schemeClr>
                  </a:outerShdw>
                </a:effectLst>
              </a:rPr>
              <a:t>  MS-ISAC | FEMA Resource(s) Links</a:t>
            </a:r>
            <a:endParaRPr lang="en-US" sz="2400" b="0" cap="none" spc="0" dirty="0">
              <a:ln w="0"/>
              <a:solidFill>
                <a:schemeClr val="tx1"/>
              </a:solidFill>
              <a:effectLst>
                <a:outerShdw blurRad="38100" dist="19050" dir="2700000" algn="tl" rotWithShape="0">
                  <a:schemeClr val="dk1">
                    <a:alpha val="40000"/>
                  </a:schemeClr>
                </a:outerShdw>
              </a:effectLst>
            </a:endParaRPr>
          </a:p>
        </p:txBody>
      </p:sp>
      <p:sp>
        <p:nvSpPr>
          <p:cNvPr id="7" name="Rectangle 6">
            <a:extLst>
              <a:ext uri="{FF2B5EF4-FFF2-40B4-BE49-F238E27FC236}">
                <a16:creationId xmlns:a16="http://schemas.microsoft.com/office/drawing/2014/main" id="{6383B98D-D681-E50F-5FD3-EF823A77FF91}"/>
              </a:ext>
            </a:extLst>
          </p:cNvPr>
          <p:cNvSpPr/>
          <p:nvPr/>
        </p:nvSpPr>
        <p:spPr>
          <a:xfrm>
            <a:off x="185146" y="1127519"/>
            <a:ext cx="4808636" cy="461665"/>
          </a:xfrm>
          <a:prstGeom prst="rect">
            <a:avLst/>
          </a:prstGeom>
          <a:noFill/>
        </p:spPr>
        <p:txBody>
          <a:bodyPr wrap="square" lIns="91440" tIns="45720" rIns="91440" bIns="45720">
            <a:spAutoFit/>
          </a:bodyPr>
          <a:lstStyle/>
          <a:p>
            <a:r>
              <a:rPr lang="en-US" sz="2400" dirty="0">
                <a:ln w="0"/>
                <a:effectLst>
                  <a:outerShdw blurRad="38100" dist="19050" dir="2700000" algn="tl" rotWithShape="0">
                    <a:schemeClr val="dk1">
                      <a:alpha val="40000"/>
                    </a:schemeClr>
                  </a:outerShdw>
                </a:effectLst>
              </a:rPr>
              <a:t>State of Michigan</a:t>
            </a:r>
            <a:endParaRPr lang="en-US" sz="2400" b="0" cap="none" spc="0" dirty="0">
              <a:ln w="0"/>
              <a:solidFill>
                <a:schemeClr val="tx1"/>
              </a:solidFill>
              <a:effectLst>
                <a:outerShdw blurRad="38100" dist="19050" dir="2700000" algn="tl" rotWithShape="0">
                  <a:schemeClr val="dk1">
                    <a:alpha val="40000"/>
                  </a:schemeClr>
                </a:outerShdw>
              </a:effectLst>
            </a:endParaRPr>
          </a:p>
        </p:txBody>
      </p:sp>
      <p:sp>
        <p:nvSpPr>
          <p:cNvPr id="9" name="TextBox 8">
            <a:extLst>
              <a:ext uri="{FF2B5EF4-FFF2-40B4-BE49-F238E27FC236}">
                <a16:creationId xmlns:a16="http://schemas.microsoft.com/office/drawing/2014/main" id="{A0C15A27-39BA-D464-EABB-45D95772B411}"/>
              </a:ext>
            </a:extLst>
          </p:cNvPr>
          <p:cNvSpPr txBox="1"/>
          <p:nvPr/>
        </p:nvSpPr>
        <p:spPr>
          <a:xfrm>
            <a:off x="282707" y="1573284"/>
            <a:ext cx="10697546" cy="1815882"/>
          </a:xfrm>
          <a:prstGeom prst="rect">
            <a:avLst/>
          </a:prstGeom>
          <a:noFill/>
        </p:spPr>
        <p:txBody>
          <a:bodyPr wrap="square">
            <a:spAutoFit/>
          </a:bodyPr>
          <a:lstStyle/>
          <a:p>
            <a:pPr marL="342900" marR="0" lvl="0" indent="-342900">
              <a:spcBef>
                <a:spcPts val="0"/>
              </a:spcBef>
              <a:spcAft>
                <a:spcPts val="0"/>
              </a:spcAft>
              <a:buFont typeface="Symbol" panose="05050102010706020507" pitchFamily="18" charset="2"/>
              <a:buChar char=""/>
            </a:pPr>
            <a:r>
              <a:rPr lang="en-US" sz="1400" dirty="0">
                <a:latin typeface="Calibri" panose="020F0502020204030204" pitchFamily="34" charset="0"/>
                <a:ea typeface="Calibri" panose="020F0502020204030204" pitchFamily="34" charset="0"/>
                <a:cs typeface="Calibri" panose="020F0502020204030204" pitchFamily="34" charset="0"/>
              </a:rPr>
              <a:t>Email questions or general grant information – </a:t>
            </a:r>
            <a:r>
              <a:rPr lang="en-US" sz="1400" dirty="0">
                <a:latin typeface="Calibri" panose="020F0502020204030204" pitchFamily="34" charset="0"/>
                <a:ea typeface="Calibri" panose="020F0502020204030204" pitchFamily="34" charset="0"/>
                <a:cs typeface="Calibri" panose="020F0502020204030204" pitchFamily="34" charset="0"/>
                <a:hlinkClick r:id="rId7"/>
              </a:rPr>
              <a:t>DTMB-CIP-SLCGP@michigan.gov</a:t>
            </a:r>
            <a:r>
              <a:rPr lang="en-US" sz="1400" dirty="0">
                <a:latin typeface="Calibri" panose="020F0502020204030204" pitchFamily="34" charset="0"/>
                <a:ea typeface="Calibri" panose="020F0502020204030204" pitchFamily="34" charset="0"/>
                <a:cs typeface="Calibri" panose="020F0502020204030204" pitchFamily="34" charset="0"/>
              </a:rPr>
              <a:t> </a:t>
            </a:r>
          </a:p>
          <a:p>
            <a:pPr marL="342900" indent="-342900">
              <a:buFont typeface="Symbol" panose="05050102010706020507" pitchFamily="18" charset="2"/>
              <a:buChar char=""/>
            </a:pPr>
            <a:r>
              <a:rPr lang="en-US" sz="1400" dirty="0">
                <a:latin typeface="Calibri" panose="020F0502020204030204" pitchFamily="34" charset="0"/>
                <a:ea typeface="Calibri" panose="020F0502020204030204" pitchFamily="34" charset="0"/>
              </a:rPr>
              <a:t>Michigan Secure App - </a:t>
            </a:r>
            <a:r>
              <a:rPr lang="en-US" sz="1400" dirty="0">
                <a:latin typeface="Calibri" panose="020F0502020204030204" pitchFamily="34" charset="0"/>
                <a:ea typeface="Calibri" panose="020F0502020204030204" pitchFamily="34" charset="0"/>
                <a:cs typeface="Calibri" panose="020F0502020204030204" pitchFamily="34" charset="0"/>
                <a:hlinkClick r:id="rId8"/>
              </a:rPr>
              <a:t>DTMB - Michigan Secure</a:t>
            </a:r>
            <a:r>
              <a:rPr lang="en-US" sz="1400" dirty="0">
                <a:latin typeface="Calibri" panose="020F0502020204030204" pitchFamily="34" charset="0"/>
                <a:ea typeface="Calibri" panose="020F0502020204030204" pitchFamily="34" charset="0"/>
                <a:cs typeface="Calibri" panose="020F0502020204030204" pitchFamily="34" charset="0"/>
              </a:rPr>
              <a:t>  - Slide Included</a:t>
            </a:r>
          </a:p>
          <a:p>
            <a:pPr marL="342900" indent="-342900">
              <a:buFont typeface="Symbol" panose="05050102010706020507" pitchFamily="18" charset="2"/>
              <a:buChar char=""/>
            </a:pPr>
            <a:r>
              <a:rPr lang="en-US" sz="1400" dirty="0">
                <a:latin typeface="Calibri" panose="020F0502020204030204" pitchFamily="34" charset="0"/>
                <a:ea typeface="Calibri" panose="020F0502020204030204" pitchFamily="34" charset="0"/>
                <a:cs typeface="Calibri" panose="020F0502020204030204" pitchFamily="34" charset="0"/>
              </a:rPr>
              <a:t>Michigan Cyber Command Center- MC3 – </a:t>
            </a:r>
            <a:r>
              <a:rPr lang="en-US" sz="1400" dirty="0">
                <a:latin typeface="Calibri" panose="020F0502020204030204" pitchFamily="34" charset="0"/>
                <a:ea typeface="Calibri" panose="020F0502020204030204" pitchFamily="34" charset="0"/>
                <a:cs typeface="Calibri" panose="020F0502020204030204" pitchFamily="34" charset="0"/>
                <a:hlinkClick r:id="rId9"/>
              </a:rPr>
              <a:t>MC3@michigan.gov</a:t>
            </a:r>
            <a:r>
              <a:rPr lang="en-US" sz="1400" dirty="0">
                <a:latin typeface="Calibri" panose="020F0502020204030204" pitchFamily="34" charset="0"/>
                <a:ea typeface="Calibri" panose="020F0502020204030204" pitchFamily="34" charset="0"/>
                <a:cs typeface="Calibri" panose="020F0502020204030204" pitchFamily="34" charset="0"/>
              </a:rPr>
              <a:t> </a:t>
            </a:r>
          </a:p>
          <a:p>
            <a:pPr marL="800100" lvl="1" indent="-342900">
              <a:buFont typeface="Symbol" panose="05050102010706020507" pitchFamily="18" charset="2"/>
              <a:buChar char=""/>
            </a:pPr>
            <a:r>
              <a:rPr lang="en-US" sz="1400" dirty="0">
                <a:latin typeface="Calibri" panose="020F0502020204030204" pitchFamily="34" charset="0"/>
                <a:ea typeface="Calibri" panose="020F0502020204030204" pitchFamily="34" charset="0"/>
                <a:cs typeface="Calibri" panose="020F0502020204030204" pitchFamily="34" charset="0"/>
              </a:rPr>
              <a:t>1-877-MI-CYBER | </a:t>
            </a:r>
            <a:r>
              <a:rPr lang="en-US" sz="1400" b="1" dirty="0"/>
              <a:t>1-877-642-9237</a:t>
            </a:r>
            <a:endParaRPr lang="en-US" sz="14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Symbol" panose="05050102010706020507" pitchFamily="18" charset="2"/>
              <a:buChar char=""/>
            </a:pPr>
            <a:r>
              <a:rPr lang="en-US" sz="1400" dirty="0">
                <a:latin typeface="Calibri" panose="020F0502020204030204" pitchFamily="34" charset="0"/>
                <a:ea typeface="Calibri" panose="020F0502020204030204" pitchFamily="34" charset="0"/>
                <a:cs typeface="Calibri" panose="020F0502020204030204" pitchFamily="34" charset="0"/>
              </a:rPr>
              <a:t>Michigan Cyber Civilian Corps – Michigan.gov/cybersecurity </a:t>
            </a:r>
          </a:p>
          <a:p>
            <a:pPr marL="342900" indent="-342900">
              <a:buFont typeface="Symbol" panose="05050102010706020507" pitchFamily="18" charset="2"/>
              <a:buChar char=""/>
            </a:pPr>
            <a:r>
              <a:rPr lang="en-US" sz="1400" dirty="0">
                <a:latin typeface="Calibri" panose="020F0502020204030204" pitchFamily="34" charset="0"/>
                <a:ea typeface="Calibri" panose="020F0502020204030204" pitchFamily="34" charset="0"/>
                <a:cs typeface="Calibri" panose="020F0502020204030204" pitchFamily="34" charset="0"/>
              </a:rPr>
              <a:t>Sign Up for Automatic Updates &amp; Bulletins Grant Progress, Information Updates &amp; Funding Opportunities  - </a:t>
            </a:r>
            <a:br>
              <a:rPr lang="en-US" sz="1400" dirty="0">
                <a:latin typeface="Calibri" panose="020F0502020204030204" pitchFamily="34" charset="0"/>
                <a:ea typeface="Calibri" panose="020F0502020204030204" pitchFamily="34" charset="0"/>
                <a:cs typeface="Calibri" panose="020F0502020204030204" pitchFamily="34" charset="0"/>
              </a:rPr>
            </a:b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a:effectLst/>
                <a:latin typeface="+mj-lt"/>
                <a:ea typeface="Calibri" panose="020F0502020204030204" pitchFamily="34" charset="0"/>
                <a:hlinkClick r:id="rId10"/>
              </a:rPr>
              <a:t>Sign UP For SLCGP Grant Updates and Funding Opportunities</a:t>
            </a:r>
            <a:endParaRPr lang="en-US" sz="1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Symbol" panose="05050102010706020507" pitchFamily="18" charset="2"/>
              <a:buChar char=""/>
            </a:pPr>
            <a:endParaRPr lang="en-US" sz="1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40122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7208E-FF8C-8E89-AC79-954D83A96892}"/>
              </a:ext>
            </a:extLst>
          </p:cNvPr>
          <p:cNvSpPr>
            <a:spLocks noGrp="1"/>
          </p:cNvSpPr>
          <p:nvPr>
            <p:ph type="title"/>
          </p:nvPr>
        </p:nvSpPr>
        <p:spPr/>
        <p:txBody>
          <a:bodyPr/>
          <a:lstStyle/>
          <a:p>
            <a:r>
              <a:rPr lang="en-US" dirty="0"/>
              <a:t>Resource Links &amp; Information </a:t>
            </a:r>
          </a:p>
        </p:txBody>
      </p:sp>
      <p:sp>
        <p:nvSpPr>
          <p:cNvPr id="3" name="Slide Number Placeholder 2">
            <a:extLst>
              <a:ext uri="{FF2B5EF4-FFF2-40B4-BE49-F238E27FC236}">
                <a16:creationId xmlns:a16="http://schemas.microsoft.com/office/drawing/2014/main" id="{996D9AD0-76D0-E814-041A-B6C12897BFFD}"/>
              </a:ext>
            </a:extLst>
          </p:cNvPr>
          <p:cNvSpPr>
            <a:spLocks noGrp="1"/>
          </p:cNvSpPr>
          <p:nvPr>
            <p:ph type="sldNum" sz="quarter" idx="12"/>
          </p:nvPr>
        </p:nvSpPr>
        <p:spPr/>
        <p:txBody>
          <a:bodyPr/>
          <a:lstStyle/>
          <a:p>
            <a:fld id="{313A7355-F5F2-411A-841C-4AD40336178C}" type="slidenum">
              <a:rPr lang="en-US" smtClean="0"/>
              <a:pPr/>
              <a:t>19</a:t>
            </a:fld>
            <a:endParaRPr lang="en-US" dirty="0"/>
          </a:p>
        </p:txBody>
      </p:sp>
      <p:sp>
        <p:nvSpPr>
          <p:cNvPr id="10" name="TextBox 9">
            <a:extLst>
              <a:ext uri="{FF2B5EF4-FFF2-40B4-BE49-F238E27FC236}">
                <a16:creationId xmlns:a16="http://schemas.microsoft.com/office/drawing/2014/main" id="{28F48DBD-9D83-9176-36FB-779034DA1149}"/>
              </a:ext>
            </a:extLst>
          </p:cNvPr>
          <p:cNvSpPr txBox="1"/>
          <p:nvPr/>
        </p:nvSpPr>
        <p:spPr>
          <a:xfrm>
            <a:off x="276540" y="2185341"/>
            <a:ext cx="9819960" cy="4154984"/>
          </a:xfrm>
          <a:prstGeom prst="rect">
            <a:avLst/>
          </a:prstGeom>
          <a:noFill/>
        </p:spPr>
        <p:txBody>
          <a:bodyPr wrap="square">
            <a:spAutoFit/>
          </a:bodyPr>
          <a:lstStyle/>
          <a:p>
            <a:pPr>
              <a:buFont typeface="Arial" panose="020B0604020202020204" pitchFamily="34" charset="0"/>
              <a:buChar char="•"/>
            </a:pPr>
            <a:r>
              <a:rPr lang="en-US" sz="2400" dirty="0"/>
              <a:t>For cyber tips and crimes, contact the </a:t>
            </a:r>
            <a:r>
              <a:rPr lang="en-US" sz="2400" dirty="0">
                <a:hlinkClick r:id="rId2" tooltip="Michigan State Police"/>
              </a:rPr>
              <a:t>Michigan State Police</a:t>
            </a:r>
            <a:r>
              <a:rPr lang="en-US" sz="2400" dirty="0"/>
              <a:t>.</a:t>
            </a:r>
          </a:p>
          <a:p>
            <a:pPr>
              <a:buFont typeface="Arial" panose="020B0604020202020204" pitchFamily="34" charset="0"/>
              <a:buChar char="•"/>
            </a:pPr>
            <a:endParaRPr lang="en-US" sz="2400" dirty="0"/>
          </a:p>
          <a:p>
            <a:pPr>
              <a:buFont typeface="Arial" panose="020B0604020202020204" pitchFamily="34" charset="0"/>
              <a:buChar char="•"/>
            </a:pPr>
            <a:r>
              <a:rPr lang="en-US" sz="2400" dirty="0"/>
              <a:t>For Internet-related complaints to federal, state, local, or international law enforcement, contact the </a:t>
            </a:r>
            <a:r>
              <a:rPr lang="en-US" sz="2400" dirty="0">
                <a:hlinkClick r:id="rId3" tooltip="Federal Bureau of Investigation"/>
              </a:rPr>
              <a:t>Federal Bureau of Investigation</a:t>
            </a:r>
            <a:r>
              <a:rPr lang="en-US" sz="2400" dirty="0"/>
              <a:t> investigates. </a:t>
            </a:r>
          </a:p>
          <a:p>
            <a:pPr>
              <a:buFont typeface="Arial" panose="020B0604020202020204" pitchFamily="34" charset="0"/>
              <a:buChar char="•"/>
            </a:pPr>
            <a:endParaRPr lang="en-US" sz="2400" dirty="0"/>
          </a:p>
          <a:p>
            <a:pPr>
              <a:buFont typeface="Arial" panose="020B0604020202020204" pitchFamily="34" charset="0"/>
              <a:buChar char="•"/>
            </a:pPr>
            <a:r>
              <a:rPr lang="en-US" sz="2400" dirty="0"/>
              <a:t>For computer/internet crimes against children, contact the </a:t>
            </a:r>
            <a:r>
              <a:rPr lang="en-US" sz="2400" dirty="0">
                <a:hlinkClick r:id="rId4" tooltip="Michigan Attorney General"/>
              </a:rPr>
              <a:t>Michigan Attorney </a:t>
            </a:r>
            <a:r>
              <a:rPr lang="en-US" sz="2400">
                <a:hlinkClick r:id="rId4" tooltip="Michigan Attorney General"/>
              </a:rPr>
              <a:t>General</a:t>
            </a:r>
            <a:r>
              <a:rPr lang="en-US" sz="2400"/>
              <a:t>.</a:t>
            </a:r>
          </a:p>
          <a:p>
            <a:pPr>
              <a:buFont typeface="Arial" panose="020B0604020202020204" pitchFamily="34" charset="0"/>
              <a:buChar char="•"/>
            </a:pPr>
            <a:endParaRPr lang="en-US" sz="2400" dirty="0"/>
          </a:p>
          <a:p>
            <a:pPr>
              <a:buFont typeface="Arial" panose="020B0604020202020204" pitchFamily="34" charset="0"/>
              <a:buChar char="•"/>
            </a:pPr>
            <a:r>
              <a:rPr lang="en-US" sz="2400" dirty="0"/>
              <a:t>For internet services, online shopping, computers, and mobile devices, contact the </a:t>
            </a:r>
            <a:r>
              <a:rPr lang="en-US" sz="2400" dirty="0">
                <a:hlinkClick r:id="rId5" tooltip="Federal Trade Commission"/>
              </a:rPr>
              <a:t>Federal Trade Commission</a:t>
            </a:r>
            <a:r>
              <a:rPr lang="en-US" sz="2400" dirty="0"/>
              <a:t>.</a:t>
            </a:r>
          </a:p>
        </p:txBody>
      </p:sp>
    </p:spTree>
    <p:extLst>
      <p:ext uri="{BB962C8B-B14F-4D97-AF65-F5344CB8AC3E}">
        <p14:creationId xmlns:p14="http://schemas.microsoft.com/office/powerpoint/2010/main" val="3708979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842156-60BD-ADE6-AE13-135052BF2405}"/>
              </a:ext>
            </a:extLst>
          </p:cNvPr>
          <p:cNvSpPr>
            <a:spLocks noGrp="1"/>
          </p:cNvSpPr>
          <p:nvPr>
            <p:ph type="ctrTitle"/>
          </p:nvPr>
        </p:nvSpPr>
        <p:spPr>
          <a:xfrm>
            <a:off x="4727614" y="1489542"/>
            <a:ext cx="6814069" cy="5278022"/>
          </a:xfrm>
        </p:spPr>
        <p:txBody>
          <a:bodyPr>
            <a:normAutofit/>
          </a:bodyPr>
          <a:lstStyle/>
          <a:p>
            <a:pPr marL="0" marR="0">
              <a:spcBef>
                <a:spcPts val="0"/>
              </a:spcBef>
              <a:spcAft>
                <a:spcPts val="0"/>
              </a:spcAft>
            </a:pPr>
            <a:r>
              <a:rPr lang="en-US" sz="2800" dirty="0"/>
              <a:t>Questions / Discussion</a:t>
            </a:r>
            <a:br>
              <a:rPr lang="en-US" sz="2800" dirty="0"/>
            </a:br>
            <a:br>
              <a:rPr lang="en-US" sz="2800" dirty="0"/>
            </a:br>
            <a:br>
              <a:rPr lang="en-US" sz="2800" dirty="0"/>
            </a:br>
            <a:br>
              <a:rPr lang="en-US" sz="2000" b="0" i="0" kern="1200" dirty="0">
                <a:solidFill>
                  <a:schemeClr val="dk1"/>
                </a:solidFill>
                <a:effectLst/>
                <a:latin typeface="+mn-lt"/>
                <a:ea typeface="+mn-ea"/>
                <a:cs typeface="+mn-cs"/>
              </a:rPr>
            </a:br>
            <a:r>
              <a:rPr lang="en-US" sz="2000" dirty="0">
                <a:latin typeface="+mn-lt"/>
                <a:cs typeface="Arial" panose="020B0604020202020204" pitchFamily="34" charset="0"/>
              </a:rPr>
              <a:t>Mark Conroy</a:t>
            </a:r>
            <a:br>
              <a:rPr lang="en-US" sz="800" dirty="0">
                <a:latin typeface="+mn-lt"/>
                <a:cs typeface="Arial" panose="020B0604020202020204" pitchFamily="34" charset="0"/>
              </a:rPr>
            </a:br>
            <a:r>
              <a:rPr lang="en-US" sz="2000" b="1" kern="0" dirty="0">
                <a:effectLst/>
                <a:latin typeface="+mn-lt"/>
                <a:ea typeface="Calibri" panose="020F0502020204030204" pitchFamily="34" charset="0"/>
                <a:cs typeface="Calibri" panose="020F0502020204030204" pitchFamily="34" charset="0"/>
              </a:rPr>
              <a:t>MIC3 Program C</a:t>
            </a:r>
            <a:r>
              <a:rPr lang="en-US" sz="2000" b="1" kern="100" dirty="0">
                <a:effectLst/>
                <a:latin typeface="+mn-lt"/>
                <a:ea typeface="Times New Roman" panose="02020603050405020304" pitchFamily="18" charset="0"/>
                <a:cs typeface="Times New Roman" panose="02020603050405020304" pitchFamily="18" charset="0"/>
              </a:rPr>
              <a:t>oordinator </a:t>
            </a:r>
            <a:br>
              <a:rPr lang="en-US" sz="2000" kern="100" dirty="0">
                <a:effectLst/>
                <a:latin typeface="+mn-lt"/>
                <a:ea typeface="Calibri" panose="020F0502020204030204" pitchFamily="34" charset="0"/>
                <a:cs typeface="Times New Roman" panose="02020603050405020304" pitchFamily="18" charset="0"/>
              </a:rPr>
            </a:br>
            <a:br>
              <a:rPr lang="en-US" sz="2000" kern="100" dirty="0">
                <a:effectLst/>
                <a:latin typeface="+mn-lt"/>
                <a:ea typeface="Calibri" panose="020F0502020204030204" pitchFamily="34" charset="0"/>
                <a:cs typeface="Times New Roman" panose="02020603050405020304" pitchFamily="18" charset="0"/>
              </a:rPr>
            </a:br>
            <a:r>
              <a:rPr lang="en-US" sz="1800" kern="0" dirty="0">
                <a:solidFill>
                  <a:srgbClr val="000000"/>
                </a:solidFill>
                <a:effectLst/>
                <a:latin typeface="+mn-lt"/>
                <a:ea typeface="Calibri" panose="020F0502020204030204" pitchFamily="34" charset="0"/>
                <a:cs typeface="Calibri" panose="020F0502020204030204" pitchFamily="34" charset="0"/>
              </a:rPr>
              <a:t>State of Michigan, </a:t>
            </a:r>
            <a:r>
              <a:rPr lang="en-US" sz="1800" kern="0" dirty="0">
                <a:solidFill>
                  <a:srgbClr val="201F1E"/>
                </a:solidFill>
                <a:effectLst/>
                <a:latin typeface="+mn-lt"/>
                <a:ea typeface="Calibri" panose="020F0502020204030204" pitchFamily="34" charset="0"/>
                <a:cs typeface="Times New Roman" panose="02020603050405020304" pitchFamily="18" charset="0"/>
              </a:rPr>
              <a:t>Dept. of Technology, Management &amp; Budget </a:t>
            </a:r>
            <a:br>
              <a:rPr lang="en-US" sz="1800" kern="100" dirty="0">
                <a:effectLst/>
                <a:latin typeface="+mn-lt"/>
                <a:ea typeface="Calibri" panose="020F0502020204030204" pitchFamily="34" charset="0"/>
                <a:cs typeface="Times New Roman" panose="02020603050405020304" pitchFamily="18" charset="0"/>
              </a:rPr>
            </a:br>
            <a:r>
              <a:rPr lang="en-US" sz="1800" kern="0" dirty="0">
                <a:solidFill>
                  <a:srgbClr val="201F1E"/>
                </a:solidFill>
                <a:effectLst/>
                <a:latin typeface="+mn-lt"/>
                <a:ea typeface="Calibri" panose="020F0502020204030204" pitchFamily="34" charset="0"/>
                <a:cs typeface="Times New Roman" panose="02020603050405020304" pitchFamily="18" charset="0"/>
              </a:rPr>
              <a:t>Cybersecurity and Infrastructure Protection</a:t>
            </a:r>
            <a:r>
              <a:rPr lang="en-US" sz="1800" kern="0" dirty="0">
                <a:solidFill>
                  <a:srgbClr val="201F1E"/>
                </a:solidFill>
                <a:effectLst/>
                <a:latin typeface="+mn-lt"/>
                <a:ea typeface="Calibri" panose="020F0502020204030204" pitchFamily="34" charset="0"/>
                <a:cs typeface="Calibri" panose="020F0502020204030204" pitchFamily="34" charset="0"/>
              </a:rPr>
              <a:t> </a:t>
            </a:r>
            <a:br>
              <a:rPr lang="en-US" sz="1800" kern="100" dirty="0">
                <a:effectLst/>
                <a:latin typeface="+mn-lt"/>
                <a:ea typeface="Calibri" panose="020F0502020204030204" pitchFamily="34" charset="0"/>
                <a:cs typeface="Times New Roman" panose="02020603050405020304" pitchFamily="18" charset="0"/>
              </a:rPr>
            </a:br>
            <a:r>
              <a:rPr lang="en-US" sz="1800" kern="0" dirty="0">
                <a:solidFill>
                  <a:srgbClr val="201F1E"/>
                </a:solidFill>
                <a:effectLst/>
                <a:latin typeface="+mn-lt"/>
                <a:ea typeface="Calibri" panose="020F0502020204030204" pitchFamily="34" charset="0"/>
                <a:cs typeface="Times New Roman" panose="02020603050405020304" pitchFamily="18" charset="0"/>
              </a:rPr>
              <a:t>Michigan State Police Headquarters</a:t>
            </a:r>
            <a:r>
              <a:rPr lang="en-US" sz="1800" kern="0" dirty="0">
                <a:solidFill>
                  <a:srgbClr val="201F1E"/>
                </a:solidFill>
                <a:effectLst/>
                <a:latin typeface="+mn-lt"/>
                <a:ea typeface="Calibri" panose="020F0502020204030204" pitchFamily="34" charset="0"/>
                <a:cs typeface="Calibri" panose="020F0502020204030204" pitchFamily="34" charset="0"/>
              </a:rPr>
              <a:t> </a:t>
            </a:r>
            <a:br>
              <a:rPr lang="en-US" sz="1800" kern="0" dirty="0">
                <a:solidFill>
                  <a:srgbClr val="201F1E"/>
                </a:solidFill>
                <a:effectLst/>
                <a:latin typeface="+mn-lt"/>
                <a:ea typeface="Calibri" panose="020F0502020204030204" pitchFamily="34" charset="0"/>
                <a:cs typeface="Calibri" panose="020F0502020204030204" pitchFamily="34" charset="0"/>
              </a:rPr>
            </a:br>
            <a:r>
              <a:rPr lang="en-US" sz="1800" kern="0" dirty="0">
                <a:solidFill>
                  <a:srgbClr val="201F1E"/>
                </a:solidFill>
                <a:effectLst/>
                <a:latin typeface="+mn-lt"/>
                <a:ea typeface="Calibri" panose="020F0502020204030204" pitchFamily="34" charset="0"/>
                <a:cs typeface="Calibri" panose="020F0502020204030204" pitchFamily="34" charset="0"/>
              </a:rPr>
              <a:t>7150 Harris Dr. </a:t>
            </a:r>
            <a:r>
              <a:rPr lang="en-US" sz="1800" kern="0" dirty="0">
                <a:solidFill>
                  <a:srgbClr val="201F1E"/>
                </a:solidFill>
                <a:latin typeface="+mn-lt"/>
                <a:ea typeface="Calibri" panose="020F0502020204030204" pitchFamily="34" charset="0"/>
                <a:cs typeface="Calibri" panose="020F0502020204030204" pitchFamily="34" charset="0"/>
              </a:rPr>
              <a:t>Dimondale, MI.</a:t>
            </a:r>
            <a:br>
              <a:rPr lang="en-US" sz="1800" kern="0" dirty="0">
                <a:solidFill>
                  <a:srgbClr val="201F1E"/>
                </a:solidFill>
                <a:latin typeface="+mn-lt"/>
                <a:ea typeface="Calibri" panose="020F0502020204030204" pitchFamily="34" charset="0"/>
                <a:cs typeface="Calibri" panose="020F0502020204030204" pitchFamily="34" charset="0"/>
              </a:rPr>
            </a:br>
            <a:r>
              <a:rPr lang="en-US" sz="1800" kern="0" dirty="0">
                <a:solidFill>
                  <a:srgbClr val="201F1E"/>
                </a:solidFill>
                <a:latin typeface="+mn-lt"/>
                <a:ea typeface="Calibri" panose="020F0502020204030204" pitchFamily="34" charset="0"/>
                <a:cs typeface="Calibri" panose="020F0502020204030204" pitchFamily="34" charset="0"/>
              </a:rPr>
              <a:t>conroym1@michigan.go</a:t>
            </a:r>
            <a:r>
              <a:rPr lang="en-US" sz="1800" kern="0" dirty="0">
                <a:solidFill>
                  <a:srgbClr val="201F1E"/>
                </a:solidFill>
                <a:latin typeface="+mj-lt"/>
                <a:ea typeface="Calibri" panose="020F0502020204030204" pitchFamily="34" charset="0"/>
                <a:cs typeface="Calibri" panose="020F0502020204030204" pitchFamily="34" charset="0"/>
              </a:rPr>
              <a:t>v </a:t>
            </a:r>
            <a:br>
              <a:rPr lang="en-US" sz="1800" kern="0" dirty="0">
                <a:solidFill>
                  <a:srgbClr val="201F1E"/>
                </a:solidFill>
                <a:latin typeface="+mj-lt"/>
                <a:ea typeface="Calibri" panose="020F0502020204030204" pitchFamily="34" charset="0"/>
                <a:cs typeface="Calibri" panose="020F0502020204030204" pitchFamily="34" charset="0"/>
              </a:rPr>
            </a:br>
            <a:r>
              <a:rPr lang="en-US" sz="1800" kern="0" dirty="0">
                <a:solidFill>
                  <a:srgbClr val="201F1E"/>
                </a:solidFill>
                <a:latin typeface="+mj-lt"/>
                <a:ea typeface="Calibri" panose="020F0502020204030204" pitchFamily="34" charset="0"/>
                <a:cs typeface="Calibri" panose="020F0502020204030204" pitchFamily="34" charset="0"/>
              </a:rPr>
              <a:t>(781) 985-7052</a:t>
            </a:r>
            <a:br>
              <a:rPr lang="en-US" sz="2000" kern="100" dirty="0">
                <a:effectLst/>
                <a:latin typeface="+mj-lt"/>
                <a:ea typeface="Calibri" panose="020F0502020204030204" pitchFamily="34" charset="0"/>
                <a:cs typeface="Times New Roman" panose="02020603050405020304" pitchFamily="18" charset="0"/>
              </a:rPr>
            </a:br>
            <a:br>
              <a:rPr lang="en-US" sz="2800" dirty="0"/>
            </a:br>
            <a:endParaRPr lang="en-US" sz="2800" dirty="0"/>
          </a:p>
        </p:txBody>
      </p:sp>
    </p:spTree>
    <p:extLst>
      <p:ext uri="{BB962C8B-B14F-4D97-AF65-F5344CB8AC3E}">
        <p14:creationId xmlns:p14="http://schemas.microsoft.com/office/powerpoint/2010/main" val="2019512625"/>
      </p:ext>
    </p:extLst>
  </p:cSld>
  <p:clrMapOvr>
    <a:masterClrMapping/>
  </p:clrMapOvr>
</p:sld>
</file>

<file path=ppt/theme/theme1.xml><?xml version="1.0" encoding="utf-8"?>
<a:theme xmlns:a="http://schemas.openxmlformats.org/drawingml/2006/main" name="Office Theme">
  <a:themeElements>
    <a:clrScheme name="DTMB">
      <a:dk1>
        <a:sysClr val="windowText" lastClr="000000"/>
      </a:dk1>
      <a:lt1>
        <a:sysClr val="window" lastClr="FFFFFF"/>
      </a:lt1>
      <a:dk2>
        <a:srgbClr val="005A8B"/>
      </a:dk2>
      <a:lt2>
        <a:srgbClr val="3F9C35"/>
      </a:lt2>
      <a:accent1>
        <a:srgbClr val="44546A"/>
      </a:accent1>
      <a:accent2>
        <a:srgbClr val="ED7D31"/>
      </a:accent2>
      <a:accent3>
        <a:srgbClr val="A5A5A5"/>
      </a:accent3>
      <a:accent4>
        <a:srgbClr val="C00000"/>
      </a:accent4>
      <a:accent5>
        <a:srgbClr val="5B9BD5"/>
      </a:accent5>
      <a:accent6>
        <a:srgbClr val="3F9C35"/>
      </a:accent6>
      <a:hlink>
        <a:srgbClr val="005A8B"/>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TMB Official PowerPoint template" id="{17FF4300-5709-4E9F-A2B1-70FB7F174CDB}" vid="{4A1F169E-197A-4198-A52A-38C9D1D8A58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SOM Document" ma:contentTypeID="0x010100D80FC88A48A3EA4889EF01C87FCFD42A00016EADE6EDC19147A27FA4D74A8DE7EA" ma:contentTypeVersion="10" ma:contentTypeDescription="" ma:contentTypeScope="" ma:versionID="b8f39a1621d27299b76a8ca1a2308127">
  <xsd:schema xmlns:xsd="http://www.w3.org/2001/XMLSchema" xmlns:xs="http://www.w3.org/2001/XMLSchema" xmlns:p="http://schemas.microsoft.com/office/2006/metadata/properties" xmlns:ns2="e4664c3e-f049-4574-bd7d-7499d2032cca" targetNamespace="http://schemas.microsoft.com/office/2006/metadata/properties" ma:root="true" ma:fieldsID="3c9d49bf9ea90c63a44876853f8c89fa" ns2:_="">
    <xsd:import namespace="e4664c3e-f049-4574-bd7d-7499d2032cca"/>
    <xsd:element name="properties">
      <xsd:complexType>
        <xsd:sequence>
          <xsd:element name="documentManagement">
            <xsd:complexType>
              <xsd:all>
                <xsd:element ref="ns2:Document_x0020_Number" minOccurs="0"/>
                <xsd:element ref="ns2:Document_x0020_Description" minOccurs="0"/>
                <xsd:element ref="ns2:Page_x0020_Sort_x0020_Order" minOccurs="0"/>
                <xsd:element ref="ns2:Fillable" minOccurs="0"/>
                <xsd:element ref="ns2:som_IsOpenInNewTab" minOccurs="0"/>
                <xsd:element ref="ns2:kfc2e9f34b584e09a4dfad45193fd617" minOccurs="0"/>
                <xsd:element ref="ns2:k34b14aa96934db7a6567dc83a5ee0ba" minOccurs="0"/>
                <xsd:element ref="ns2:d8220c9e1229488886af245725860cbe"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664c3e-f049-4574-bd7d-7499d2032cca" elementFormDefault="qualified">
    <xsd:import namespace="http://schemas.microsoft.com/office/2006/documentManagement/types"/>
    <xsd:import namespace="http://schemas.microsoft.com/office/infopath/2007/PartnerControls"/>
    <xsd:element name="Document_x0020_Number" ma:index="2" nillable="true" ma:displayName="Document Number" ma:internalName="Document_x0020_Number">
      <xsd:simpleType>
        <xsd:restriction base="dms:Text">
          <xsd:maxLength value="255"/>
        </xsd:restriction>
      </xsd:simpleType>
    </xsd:element>
    <xsd:element name="Document_x0020_Description" ma:index="3" nillable="true" ma:displayName="Document Description" ma:internalName="Document_x0020_Description">
      <xsd:simpleType>
        <xsd:restriction base="dms:Note">
          <xsd:maxLength value="255"/>
        </xsd:restriction>
      </xsd:simpleType>
    </xsd:element>
    <xsd:element name="Page_x0020_Sort_x0020_Order" ma:index="6" nillable="true" ma:displayName="Page Sort Order" ma:internalName="Page_x0020_Sort_x0020_Order">
      <xsd:simpleType>
        <xsd:restriction base="dms:Number"/>
      </xsd:simpleType>
    </xsd:element>
    <xsd:element name="Fillable" ma:index="7" nillable="true" ma:displayName="Fillable" ma:format="Dropdown" ma:internalName="Fillable">
      <xsd:simpleType>
        <xsd:restriction base="dms:Choice">
          <xsd:enumeration value="Nonfillable"/>
          <xsd:enumeration value="Fillable"/>
        </xsd:restriction>
      </xsd:simpleType>
    </xsd:element>
    <xsd:element name="som_IsOpenInNewTab" ma:index="8" nillable="true" ma:displayName="Open Link In New Tab" ma:default="0" ma:internalName="som_IsOpenInNewTab">
      <xsd:simpleType>
        <xsd:restriction base="dms:Boolean"/>
      </xsd:simpleType>
    </xsd:element>
    <xsd:element name="kfc2e9f34b584e09a4dfad45193fd617" ma:index="10" nillable="true" ma:taxonomy="true" ma:internalName="kfc2e9f34b584e09a4dfad45193fd617" ma:taxonomyFieldName="Content_x0020_Audience" ma:displayName="Content Audience" ma:default="" ma:fieldId="{4fc2e9f3-4b58-4e09-a4df-ad45193fd617}" ma:sspId="c0d83692-8000-456c-81e0-753272234f01" ma:termSetId="1b6069bf-5926-44b7-98d6-cc0bec659d35" ma:anchorId="00000000-0000-0000-0000-000000000000" ma:open="false" ma:isKeyword="false">
      <xsd:complexType>
        <xsd:sequence>
          <xsd:element ref="pc:Terms" minOccurs="0" maxOccurs="1"/>
        </xsd:sequence>
      </xsd:complexType>
    </xsd:element>
    <xsd:element name="k34b14aa96934db7a6567dc83a5ee0ba" ma:index="11" nillable="true" ma:taxonomy="true" ma:internalName="k34b14aa96934db7a6567dc83a5ee0ba" ma:taxonomyFieldName="Topic_x0020_Keyword" ma:displayName="Topic Keyword" ma:default="" ma:fieldId="{434b14aa-9693-4db7-a656-7dc83a5ee0ba}" ma:taxonomyMulti="true" ma:sspId="c0d83692-8000-456c-81e0-753272234f01" ma:termSetId="327cd3ef-44fa-40bc-92ad-acd4fab1e856" ma:anchorId="00000000-0000-0000-0000-000000000000" ma:open="false" ma:isKeyword="false">
      <xsd:complexType>
        <xsd:sequence>
          <xsd:element ref="pc:Terms" minOccurs="0" maxOccurs="1"/>
        </xsd:sequence>
      </xsd:complexType>
    </xsd:element>
    <xsd:element name="d8220c9e1229488886af245725860cbe" ma:index="13" nillable="true" ma:taxonomy="true" ma:internalName="d8220c9e1229488886af245725860cbe" ma:taxonomyFieldName="Type_x0020_Keyword" ma:displayName="Type Keyword" ma:default="" ma:fieldId="{d8220c9e-1229-4888-86af-245725860cbe}" ma:taxonomyMulti="true" ma:sspId="c0d83692-8000-456c-81e0-753272234f01" ma:termSetId="18693f18-3c31-473d-87dc-6b6a3b715b36" ma:anchorId="00000000-0000-0000-0000-000000000000" ma:open="false" ma:isKeyword="false">
      <xsd:complexType>
        <xsd:sequence>
          <xsd:element ref="pc:Terms" minOccurs="0" maxOccurs="1"/>
        </xsd:sequence>
      </xsd:complexType>
    </xsd:element>
    <xsd:element name="TaxCatchAll" ma:index="19" nillable="true" ma:displayName="Taxonomy Catch All Column" ma:hidden="true" ma:list="{29f6ce1c-452d-4c5c-9674-172683d2bfb1}" ma:internalName="TaxCatchAll" ma:showField="CatchAllData" ma:web="0090a99b-0ec6-4956-83b9-2881230b336b">
      <xsd:complexType>
        <xsd:complexContent>
          <xsd:extension base="dms:MultiChoiceLookup">
            <xsd:sequence>
              <xsd:element name="Value" type="dms:Lookup" maxOccurs="unbounded" minOccurs="0" nillable="true"/>
            </xsd:sequence>
          </xsd:extension>
        </xsd:complexContent>
      </xsd:complexType>
    </xsd:element>
    <xsd:element name="TaxCatchAllLabel" ma:index="20" nillable="true" ma:displayName="Taxonomy Catch All Column1" ma:hidden="true" ma:list="{29f6ce1c-452d-4c5c-9674-172683d2bfb1}" ma:internalName="TaxCatchAllLabel" ma:readOnly="true" ma:showField="CatchAllDataLabel" ma:web="0090a99b-0ec6-4956-83b9-2881230b33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0d83692-8000-456c-81e0-753272234f01" ContentTypeId="0x010100D80FC88A48A3EA4889EF01C87FCFD42A" PreviousValue="false"/>
</file>

<file path=customXml/item4.xml><?xml version="1.0" encoding="utf-8"?>
<p:properties xmlns:p="http://schemas.microsoft.com/office/2006/metadata/properties" xmlns:xsi="http://www.w3.org/2001/XMLSchema-instance" xmlns:pc="http://schemas.microsoft.com/office/infopath/2007/PartnerControls">
  <documentManagement>
    <kfc2e9f34b584e09a4dfad45193fd617 xmlns="e4664c3e-f049-4574-bd7d-7499d2032cca">
      <Terms xmlns="http://schemas.microsoft.com/office/infopath/2007/PartnerControls">
        <TermInfo xmlns="http://schemas.microsoft.com/office/infopath/2007/PartnerControls">
          <TermName xmlns="http://schemas.microsoft.com/office/infopath/2007/PartnerControls">All Employees</TermName>
          <TermId xmlns="http://schemas.microsoft.com/office/infopath/2007/PartnerControls">6bc884fa-9dfb-49ce-af07-824c4a8a1ac0</TermId>
        </TermInfo>
      </Terms>
    </kfc2e9f34b584e09a4dfad45193fd617>
    <d8220c9e1229488886af245725860cbe xmlns="e4664c3e-f049-4574-bd7d-7499d2032cca">
      <Terms xmlns="http://schemas.microsoft.com/office/infopath/2007/PartnerControls">
        <TermInfo xmlns="http://schemas.microsoft.com/office/infopath/2007/PartnerControls">
          <TermName xmlns="http://schemas.microsoft.com/office/infopath/2007/PartnerControls">Template</TermName>
          <TermId xmlns="http://schemas.microsoft.com/office/infopath/2007/PartnerControls">e539783f-af07-412f-87c2-3668423b470a</TermId>
        </TermInfo>
      </Terms>
    </d8220c9e1229488886af245725860cbe>
    <TaxCatchAll xmlns="e4664c3e-f049-4574-bd7d-7499d2032cca">
      <Value>2</Value>
      <Value>34</Value>
    </TaxCatchAll>
    <k34b14aa96934db7a6567dc83a5ee0ba xmlns="e4664c3e-f049-4574-bd7d-7499d2032cca">
      <Terms xmlns="http://schemas.microsoft.com/office/infopath/2007/PartnerControls"/>
    </k34b14aa96934db7a6567dc83a5ee0ba>
    <Page_x0020_Sort_x0020_Order xmlns="e4664c3e-f049-4574-bd7d-7499d2032cca" xsi:nil="true"/>
    <Fillable xmlns="e4664c3e-f049-4574-bd7d-7499d2032cca" xsi:nil="true"/>
    <Document_x0020_Description xmlns="e4664c3e-f049-4574-bd7d-7499d2032cca" xsi:nil="true"/>
    <som_IsOpenInNewTab xmlns="e4664c3e-f049-4574-bd7d-7499d2032cca">false</som_IsOpenInNewTab>
    <Document_x0020_Number xmlns="e4664c3e-f049-4574-bd7d-7499d2032cca" xsi:nil="true"/>
  </documentManagement>
</p:properties>
</file>

<file path=customXml/itemProps1.xml><?xml version="1.0" encoding="utf-8"?>
<ds:datastoreItem xmlns:ds="http://schemas.openxmlformats.org/officeDocument/2006/customXml" ds:itemID="{FCD4673B-0815-47F6-B82D-2812B21E4B60}">
  <ds:schemaRefs>
    <ds:schemaRef ds:uri="http://schemas.microsoft.com/sharepoint/v3/contenttype/forms"/>
  </ds:schemaRefs>
</ds:datastoreItem>
</file>

<file path=customXml/itemProps2.xml><?xml version="1.0" encoding="utf-8"?>
<ds:datastoreItem xmlns:ds="http://schemas.openxmlformats.org/officeDocument/2006/customXml" ds:itemID="{1A8EBFF3-DD3A-47DF-BFB5-6F65E797C9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664c3e-f049-4574-bd7d-7499d2032c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E145D25-F5AD-4157-944D-4D19BB531DFA}">
  <ds:schemaRefs>
    <ds:schemaRef ds:uri="Microsoft.SharePoint.Taxonomy.ContentTypeSync"/>
  </ds:schemaRefs>
</ds:datastoreItem>
</file>

<file path=customXml/itemProps4.xml><?xml version="1.0" encoding="utf-8"?>
<ds:datastoreItem xmlns:ds="http://schemas.openxmlformats.org/officeDocument/2006/customXml" ds:itemID="{F4730FB7-6974-4D9F-8281-D54C6127980F}">
  <ds:schemaRefs>
    <ds:schemaRef ds:uri="http://www.w3.org/XML/1998/namespace"/>
    <ds:schemaRef ds:uri="http://purl.org/dc/terms/"/>
    <ds:schemaRef ds:uri="http://purl.org/dc/elements/1.1/"/>
    <ds:schemaRef ds:uri="http://schemas.microsoft.com/office/2006/metadata/properties"/>
    <ds:schemaRef ds:uri="http://schemas.microsoft.com/office/2006/documentManagement/types"/>
    <ds:schemaRef ds:uri="e4664c3e-f049-4574-bd7d-7499d2032cca"/>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3329</TotalTime>
  <Words>2122</Words>
  <Application>Microsoft Office PowerPoint</Application>
  <PresentationFormat>Widescreen</PresentationFormat>
  <Paragraphs>222</Paragraphs>
  <Slides>20</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Montserrat</vt:lpstr>
      <vt:lpstr>Segoe UI</vt:lpstr>
      <vt:lpstr>Symbol</vt:lpstr>
      <vt:lpstr>Tahoma</vt:lpstr>
      <vt:lpstr>Wingdings</vt:lpstr>
      <vt:lpstr>Office Theme</vt:lpstr>
      <vt:lpstr>MIC3 Program Overview </vt:lpstr>
      <vt:lpstr>Agenda</vt:lpstr>
      <vt:lpstr>What is the Michigan Cyber Civilian Corp (MIC3)  </vt:lpstr>
      <vt:lpstr>   Requirements for Membership  </vt:lpstr>
      <vt:lpstr>  ​​                          ​Michigan Cyber Civilian Corps – Certification Requirements </vt:lpstr>
      <vt:lpstr>  ​​                          ​Michigan Cyber Civilian Corps – Deployment Checklist  </vt:lpstr>
      <vt:lpstr>MIC3 Responsibilities </vt:lpstr>
      <vt:lpstr>Stakeholders and Goals</vt:lpstr>
      <vt:lpstr>Stakeholders - Leadership</vt:lpstr>
      <vt:lpstr>Michigan State Police – MC3</vt:lpstr>
      <vt:lpstr>Michigan State Police</vt:lpstr>
      <vt:lpstr>Ongoing Activities </vt:lpstr>
      <vt:lpstr>MiC3 Membership</vt:lpstr>
      <vt:lpstr>Michigan Cybersecurity External Engagements Programs</vt:lpstr>
      <vt:lpstr>Michigan Cybersecurity External Engagements Programs</vt:lpstr>
      <vt:lpstr>Michigan Cybersecurity External Engagements Programs</vt:lpstr>
      <vt:lpstr>PowerPoint Presentation</vt:lpstr>
      <vt:lpstr>Resource Links &amp; Information </vt:lpstr>
      <vt:lpstr>Resource Links &amp; Information </vt:lpstr>
      <vt:lpstr>Questions / Discussion    Mark Conroy MIC3 Program Coordinator   State of Michigan, Dept. of Technology, Management &amp; Budget  Cybersecurity and Infrastructure Protection  Michigan State Police Headquarters  7150 Harris Dr. Dimondale, MI. conroym1@michigan.gov  (781) 985-7052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Wotruba, Laura (DTMB)</dc:creator>
  <cp:lastModifiedBy>Conroy, Mark    (DTMB-Contractor)</cp:lastModifiedBy>
  <cp:revision>47</cp:revision>
  <dcterms:created xsi:type="dcterms:W3CDTF">2021-02-23T14:58:20Z</dcterms:created>
  <dcterms:modified xsi:type="dcterms:W3CDTF">2024-05-15T20:49:52Z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a2fed65-62e7-46ea-af74-187e0c17143a_Enabled">
    <vt:lpwstr>true</vt:lpwstr>
  </property>
  <property fmtid="{D5CDD505-2E9C-101B-9397-08002B2CF9AE}" pid="3" name="MSIP_Label_3a2fed65-62e7-46ea-af74-187e0c17143a_SetDate">
    <vt:lpwstr>2021-04-16T19:06:18Z</vt:lpwstr>
  </property>
  <property fmtid="{D5CDD505-2E9C-101B-9397-08002B2CF9AE}" pid="4" name="MSIP_Label_3a2fed65-62e7-46ea-af74-187e0c17143a_Method">
    <vt:lpwstr>Privileged</vt:lpwstr>
  </property>
  <property fmtid="{D5CDD505-2E9C-101B-9397-08002B2CF9AE}" pid="5" name="MSIP_Label_3a2fed65-62e7-46ea-af74-187e0c17143a_Name">
    <vt:lpwstr>3a2fed65-62e7-46ea-af74-187e0c17143a</vt:lpwstr>
  </property>
  <property fmtid="{D5CDD505-2E9C-101B-9397-08002B2CF9AE}" pid="6" name="MSIP_Label_3a2fed65-62e7-46ea-af74-187e0c17143a_SiteId">
    <vt:lpwstr>d5fb7087-3777-42ad-966a-892ef47225d1</vt:lpwstr>
  </property>
  <property fmtid="{D5CDD505-2E9C-101B-9397-08002B2CF9AE}" pid="7" name="MSIP_Label_3a2fed65-62e7-46ea-af74-187e0c17143a_ActionId">
    <vt:lpwstr>6b34d28b-56ee-4b07-9ead-8573b01f8ace</vt:lpwstr>
  </property>
  <property fmtid="{D5CDD505-2E9C-101B-9397-08002B2CF9AE}" pid="8" name="MSIP_Label_3a2fed65-62e7-46ea-af74-187e0c17143a_ContentBits">
    <vt:lpwstr>0</vt:lpwstr>
  </property>
  <property fmtid="{D5CDD505-2E9C-101B-9397-08002B2CF9AE}" pid="9" name="ContentTypeId">
    <vt:lpwstr>0x010100D80FC88A48A3EA4889EF01C87FCFD42A00016EADE6EDC19147A27FA4D74A8DE7EA</vt:lpwstr>
  </property>
  <property fmtid="{D5CDD505-2E9C-101B-9397-08002B2CF9AE}" pid="10" name="Content Audience">
    <vt:lpwstr>2;#All Employees|6bc884fa-9dfb-49ce-af07-824c4a8a1ac0</vt:lpwstr>
  </property>
  <property fmtid="{D5CDD505-2E9C-101B-9397-08002B2CF9AE}" pid="11" name="Type Keyword">
    <vt:lpwstr>34;#Template|e539783f-af07-412f-87c2-3668423b470a</vt:lpwstr>
  </property>
  <property fmtid="{D5CDD505-2E9C-101B-9397-08002B2CF9AE}" pid="12" name="Topic Keyword">
    <vt:lpwstr/>
  </property>
  <property fmtid="{D5CDD505-2E9C-101B-9397-08002B2CF9AE}" pid="13" name="MediaServiceImageTags">
    <vt:lpwstr/>
  </property>
  <property fmtid="{D5CDD505-2E9C-101B-9397-08002B2CF9AE}" pid="14" name="lcf76f155ced4ddcb4097134ff3c332f">
    <vt:lpwstr/>
  </property>
</Properties>
</file>